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1818" y="-3162"/>
      </p:cViewPr>
      <p:guideLst>
        <p:guide orient="horz" pos="216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28575" y="-114286"/>
            <a:ext cx="7623058" cy="2890079"/>
            <a:chOff x="-269841" y="-114286"/>
            <a:chExt cx="7814869" cy="2890079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69841" y="-114286"/>
              <a:ext cx="7814869" cy="2890079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-1169841" y="769841"/>
            <a:ext cx="9876190" cy="6617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700" kern="0" spc="800" dirty="0">
                <a:solidFill>
                  <a:srgbClr val="FFFFFF"/>
                </a:solidFill>
                <a:latin typeface="Baskerville Old Face" pitchFamily="34" charset="0"/>
                <a:cs typeface="Baskerville Old Face" pitchFamily="34" charset="0"/>
              </a:rPr>
              <a:t> COFEE KONG</a:t>
            </a:r>
            <a:endParaRPr lang="en-US" dirty="0"/>
          </a:p>
        </p:txBody>
      </p:sp>
      <p:grpSp>
        <p:nvGrpSpPr>
          <p:cNvPr id="1002" name="그룹 1002"/>
          <p:cNvGrpSpPr/>
          <p:nvPr/>
        </p:nvGrpSpPr>
        <p:grpSpPr>
          <a:xfrm>
            <a:off x="476190" y="1532986"/>
            <a:ext cx="6609524" cy="171258"/>
            <a:chOff x="476190" y="1532986"/>
            <a:chExt cx="6609524" cy="171258"/>
          </a:xfrm>
        </p:grpSpPr>
        <p:sp>
          <p:nvSpPr>
            <p:cNvPr id="8" name="Object 8"/>
            <p:cNvSpPr txBox="1"/>
            <p:nvPr/>
          </p:nvSpPr>
          <p:spPr>
            <a:xfrm>
              <a:off x="2314286" y="1532986"/>
              <a:ext cx="2933333" cy="25688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1100" kern="0" spc="200" dirty="0">
                  <a:solidFill>
                    <a:srgbClr val="AC8864"/>
                  </a:solidFill>
                  <a:latin typeface="Noto Sans CJK KR Regular" pitchFamily="34" charset="0"/>
                  <a:cs typeface="Noto Sans CJK KR Regular" pitchFamily="34" charset="0"/>
                </a:rPr>
                <a:t>GRAPHIC DESIGNER</a:t>
              </a:r>
              <a:endParaRPr lang="en-US" dirty="0"/>
            </a:p>
          </p:txBody>
        </p:sp>
        <p:grpSp>
          <p:nvGrpSpPr>
            <p:cNvPr id="1003" name="그룹 1003"/>
            <p:cNvGrpSpPr/>
            <p:nvPr/>
          </p:nvGrpSpPr>
          <p:grpSpPr>
            <a:xfrm>
              <a:off x="476190" y="1609176"/>
              <a:ext cx="2326984" cy="36571"/>
              <a:chOff x="476190" y="1609176"/>
              <a:chExt cx="2326984" cy="36571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476190" y="1609176"/>
                <a:ext cx="2326984" cy="36571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4758730" y="1609176"/>
              <a:ext cx="2326984" cy="36571"/>
              <a:chOff x="4758730" y="1609176"/>
              <a:chExt cx="2326984" cy="36571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4758730" y="1609176"/>
                <a:ext cx="2326984" cy="36571"/>
              </a:xfrm>
              <a:prstGeom prst="rect">
                <a:avLst/>
              </a:prstGeom>
            </p:spPr>
          </p:pic>
        </p:grpSp>
      </p:grpSp>
      <p:grpSp>
        <p:nvGrpSpPr>
          <p:cNvPr id="1005" name="그룹 1005"/>
          <p:cNvGrpSpPr/>
          <p:nvPr/>
        </p:nvGrpSpPr>
        <p:grpSpPr>
          <a:xfrm>
            <a:off x="5117775" y="2206648"/>
            <a:ext cx="612831" cy="36571"/>
            <a:chOff x="5117775" y="2206648"/>
            <a:chExt cx="612831" cy="36571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5400000">
              <a:off x="5117775" y="2206648"/>
              <a:ext cx="612831" cy="36571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189905" y="2223538"/>
            <a:ext cx="2252381" cy="2308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900" b="1" dirty="0">
                <a:solidFill>
                  <a:srgbClr val="AC8864"/>
                </a:solidFill>
                <a:latin typeface="Gmarket Sans Light" pitchFamily="34" charset="0"/>
                <a:cs typeface="Gmarket Sans Light" pitchFamily="34" charset="0"/>
              </a:rPr>
              <a:t>mrk@career.co.kr</a:t>
            </a:r>
            <a:endParaRPr lang="en-US" dirty="0"/>
          </a:p>
        </p:txBody>
      </p:sp>
      <p:sp>
        <p:nvSpPr>
          <p:cNvPr id="20" name="Object 20"/>
          <p:cNvSpPr txBox="1"/>
          <p:nvPr/>
        </p:nvSpPr>
        <p:spPr>
          <a:xfrm>
            <a:off x="3457116" y="2223538"/>
            <a:ext cx="2283905" cy="20570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900" b="1" dirty="0">
                <a:solidFill>
                  <a:srgbClr val="AC8864"/>
                </a:solidFill>
                <a:latin typeface="Gmarket Sans Light" pitchFamily="34" charset="0"/>
                <a:cs typeface="Gmarket Sans Light" pitchFamily="34" charset="0"/>
              </a:rPr>
              <a:t>SNS ID</a:t>
            </a:r>
            <a:endParaRPr lang="en-US" dirty="0"/>
          </a:p>
        </p:txBody>
      </p:sp>
      <p:sp>
        <p:nvSpPr>
          <p:cNvPr id="21" name="Object 21"/>
          <p:cNvSpPr txBox="1"/>
          <p:nvPr/>
        </p:nvSpPr>
        <p:spPr>
          <a:xfrm>
            <a:off x="1810376" y="2223538"/>
            <a:ext cx="2283905" cy="20570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900" b="1" dirty="0">
                <a:solidFill>
                  <a:srgbClr val="AC8864"/>
                </a:solidFill>
                <a:latin typeface="Gmarket Sans Light" pitchFamily="34" charset="0"/>
                <a:cs typeface="Gmarket Sans Light" pitchFamily="34" charset="0"/>
              </a:rPr>
              <a:t>010 1234 5678</a:t>
            </a:r>
            <a:endParaRPr lang="en-US" dirty="0"/>
          </a:p>
        </p:txBody>
      </p:sp>
      <p:grpSp>
        <p:nvGrpSpPr>
          <p:cNvPr id="1006" name="그룹 1006"/>
          <p:cNvGrpSpPr/>
          <p:nvPr/>
        </p:nvGrpSpPr>
        <p:grpSpPr>
          <a:xfrm>
            <a:off x="3482241" y="2206648"/>
            <a:ext cx="612831" cy="36571"/>
            <a:chOff x="3482241" y="2206648"/>
            <a:chExt cx="612831" cy="36571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5400000">
              <a:off x="3482241" y="2206648"/>
              <a:ext cx="612831" cy="36571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831299" y="2206648"/>
            <a:ext cx="612831" cy="36571"/>
            <a:chOff x="1831299" y="2206648"/>
            <a:chExt cx="612831" cy="36571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5400000">
              <a:off x="1831299" y="2206648"/>
              <a:ext cx="612831" cy="36571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347619" y="2963641"/>
            <a:ext cx="1794163" cy="1794163"/>
            <a:chOff x="347619" y="2963641"/>
            <a:chExt cx="1794163" cy="1794163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47619" y="2963641"/>
              <a:ext cx="1794163" cy="1794163"/>
            </a:xfrm>
            <a:prstGeom prst="rect">
              <a:avLst/>
            </a:prstGeom>
          </p:spPr>
        </p:pic>
      </p:grpSp>
      <p:sp>
        <p:nvSpPr>
          <p:cNvPr id="32" name="Object 32"/>
          <p:cNvSpPr txBox="1"/>
          <p:nvPr/>
        </p:nvSpPr>
        <p:spPr>
          <a:xfrm>
            <a:off x="2502926" y="3419713"/>
            <a:ext cx="6669772" cy="86177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500" b="1" kern="0" spc="-100" dirty="0">
                <a:solidFill>
                  <a:srgbClr val="7B2323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JejuMyeongjo" pitchFamily="34" charset="0"/>
              </a:rPr>
              <a:t>O </a:t>
            </a:r>
            <a:r>
              <a:rPr lang="en-US" sz="2500" b="1" kern="0" spc="-100" dirty="0" err="1">
                <a:solidFill>
                  <a:srgbClr val="7B2323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JejuMyeongjo" pitchFamily="34" charset="0"/>
              </a:rPr>
              <a:t>O</a:t>
            </a:r>
            <a:r>
              <a:rPr lang="en-US" sz="2500" b="1" kern="0" spc="-100" dirty="0">
                <a:solidFill>
                  <a:srgbClr val="7B2323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JejuMyeongjo" pitchFamily="34" charset="0"/>
              </a:rPr>
              <a:t> </a:t>
            </a:r>
            <a:r>
              <a:rPr lang="en-US" sz="2500" b="1" kern="0" spc="-100" dirty="0" err="1">
                <a:solidFill>
                  <a:srgbClr val="7B2323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JejuMyeongjo" pitchFamily="34" charset="0"/>
              </a:rPr>
              <a:t>O</a:t>
            </a:r>
            <a:r>
              <a:rPr lang="en-US" sz="2500" b="1" kern="0" spc="-100" dirty="0">
                <a:solidFill>
                  <a:srgbClr val="7B2323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JejuMyeongjo" pitchFamily="34" charset="0"/>
              </a:rPr>
              <a:t> </a:t>
            </a:r>
            <a:r>
              <a:rPr lang="ko-KR" altLang="en-US" sz="2500" b="1" kern="0" spc="-100" dirty="0">
                <a:solidFill>
                  <a:srgbClr val="7B2323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JejuMyeongjo" pitchFamily="34" charset="0"/>
              </a:rPr>
              <a:t>의 준비된</a:t>
            </a:r>
            <a:r>
              <a:rPr lang="en-US" altLang="ko-KR" sz="2500" b="1" kern="0" spc="-100" dirty="0">
                <a:solidFill>
                  <a:srgbClr val="7B2323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JejuMyeongjo" pitchFamily="34" charset="0"/>
              </a:rPr>
              <a:t> </a:t>
            </a:r>
            <a:r>
              <a:rPr lang="ko-KR" altLang="en-US" sz="2500" b="1" kern="0" spc="-100" dirty="0">
                <a:solidFill>
                  <a:srgbClr val="7B2323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JejuMyeongjo" pitchFamily="34" charset="0"/>
              </a:rPr>
              <a:t>신입사원</a:t>
            </a:r>
          </a:p>
          <a:p>
            <a:r>
              <a:rPr lang="en-US" sz="2500" b="1" kern="0" spc="-100" dirty="0" err="1">
                <a:solidFill>
                  <a:srgbClr val="7B2323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JejuMyeongjo" pitchFamily="34" charset="0"/>
              </a:rPr>
              <a:t>그래픽디자이너</a:t>
            </a:r>
            <a:r>
              <a:rPr lang="en-US" sz="2500" b="1" kern="0" spc="-100" dirty="0">
                <a:solidFill>
                  <a:srgbClr val="7B2323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JejuMyeongjo" pitchFamily="34" charset="0"/>
              </a:rPr>
              <a:t>  O </a:t>
            </a:r>
            <a:r>
              <a:rPr lang="en-US" sz="2500" b="1" kern="0" spc="-100" dirty="0" err="1">
                <a:solidFill>
                  <a:srgbClr val="7B2323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JejuMyeongjo" pitchFamily="34" charset="0"/>
              </a:rPr>
              <a:t>O</a:t>
            </a:r>
            <a:r>
              <a:rPr lang="en-US" sz="2500" b="1" kern="0" spc="-100" dirty="0">
                <a:solidFill>
                  <a:srgbClr val="7B2323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JejuMyeongjo" pitchFamily="34" charset="0"/>
              </a:rPr>
              <a:t> </a:t>
            </a:r>
            <a:r>
              <a:rPr lang="en-US" sz="2500" b="1" kern="0" spc="-100" dirty="0" err="1">
                <a:solidFill>
                  <a:srgbClr val="7B2323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JejuMyeongjo" pitchFamily="34" charset="0"/>
              </a:rPr>
              <a:t>O</a:t>
            </a:r>
            <a:r>
              <a:rPr lang="en-US" sz="2500" b="1" kern="0" spc="-100" dirty="0">
                <a:solidFill>
                  <a:srgbClr val="7B2323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JejuMyeongjo" pitchFamily="34" charset="0"/>
              </a:rPr>
              <a:t> </a:t>
            </a:r>
            <a:r>
              <a:rPr lang="ko-KR" altLang="en-US" sz="2500" b="1" kern="0" spc="-100" dirty="0">
                <a:solidFill>
                  <a:srgbClr val="7B2323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JejuMyeongjo" pitchFamily="34" charset="0"/>
              </a:rPr>
              <a:t>입니다</a:t>
            </a:r>
            <a:r>
              <a:rPr lang="en-US" altLang="ko-KR" sz="2500" b="1" kern="0" spc="-100" dirty="0">
                <a:solidFill>
                  <a:srgbClr val="7B2323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JejuMyeongjo" pitchFamily="34" charset="0"/>
              </a:rPr>
              <a:t>.</a:t>
            </a:r>
            <a:endParaRPr lang="en-US" sz="2500" b="1" dirty="0"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grpSp>
        <p:nvGrpSpPr>
          <p:cNvPr id="1009" name="그룹 1009"/>
          <p:cNvGrpSpPr/>
          <p:nvPr/>
        </p:nvGrpSpPr>
        <p:grpSpPr>
          <a:xfrm>
            <a:off x="2443286" y="3531281"/>
            <a:ext cx="155851" cy="36571"/>
            <a:chOff x="2443286" y="3531281"/>
            <a:chExt cx="155851" cy="36571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5400000">
              <a:off x="2443286" y="3531281"/>
              <a:ext cx="155851" cy="36571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476190" y="4952317"/>
            <a:ext cx="6636986" cy="36571"/>
            <a:chOff x="476190" y="4952317"/>
            <a:chExt cx="6636986" cy="36571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476190" y="4952317"/>
              <a:ext cx="6636986" cy="36571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-102929" y="7577220"/>
            <a:ext cx="5248280" cy="36571"/>
            <a:chOff x="-102929" y="7577220"/>
            <a:chExt cx="5248280" cy="36571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5400000">
              <a:off x="-102929" y="7577220"/>
              <a:ext cx="5248280" cy="36571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476190" y="10219646"/>
            <a:ext cx="6636986" cy="36571"/>
            <a:chOff x="476190" y="10219646"/>
            <a:chExt cx="6636986" cy="36571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476190" y="10219646"/>
              <a:ext cx="6636986" cy="36571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476190" y="5256021"/>
            <a:ext cx="1870030" cy="36571"/>
            <a:chOff x="476190" y="5256021"/>
            <a:chExt cx="1870030" cy="36571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-10800000">
              <a:off x="476190" y="5256021"/>
              <a:ext cx="1870030" cy="36571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2696202" y="5256021"/>
            <a:ext cx="4418051" cy="36571"/>
            <a:chOff x="2696202" y="5256021"/>
            <a:chExt cx="4418051" cy="36571"/>
          </a:xfrm>
        </p:grpSpPr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-10800000">
              <a:off x="2696202" y="5256021"/>
              <a:ext cx="4418051" cy="36571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476190" y="9102193"/>
            <a:ext cx="1870030" cy="36571"/>
            <a:chOff x="476190" y="9102193"/>
            <a:chExt cx="1870030" cy="36571"/>
          </a:xfrm>
        </p:grpSpPr>
        <p:pic>
          <p:nvPicPr>
            <p:cNvPr id="52" name="Object 5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-10800000">
              <a:off x="476190" y="9102193"/>
              <a:ext cx="1870030" cy="36571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476190" y="8798489"/>
            <a:ext cx="1870030" cy="36571"/>
            <a:chOff x="476190" y="8798489"/>
            <a:chExt cx="1870030" cy="36571"/>
          </a:xfrm>
        </p:grpSpPr>
        <p:pic>
          <p:nvPicPr>
            <p:cNvPr id="55" name="Object 5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-10800000">
              <a:off x="476190" y="8798489"/>
              <a:ext cx="1870030" cy="36571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476190" y="5458730"/>
            <a:ext cx="1870030" cy="152377"/>
            <a:chOff x="476190" y="5458730"/>
            <a:chExt cx="1870030" cy="152377"/>
          </a:xfrm>
        </p:grpSpPr>
        <p:sp>
          <p:nvSpPr>
            <p:cNvPr id="58" name="Object 58"/>
            <p:cNvSpPr txBox="1"/>
            <p:nvPr/>
          </p:nvSpPr>
          <p:spPr>
            <a:xfrm>
              <a:off x="612825" y="5458730"/>
              <a:ext cx="2600095" cy="22856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000" b="1" dirty="0">
                  <a:solidFill>
                    <a:srgbClr val="AC8864"/>
                  </a:solidFill>
                  <a:latin typeface="JejuMyeongjo" pitchFamily="34" charset="0"/>
                  <a:cs typeface="JejuMyeongjo" pitchFamily="34" charset="0"/>
                </a:rPr>
                <a:t>2050 |</a:t>
              </a:r>
              <a:r>
                <a:rPr lang="en-US" sz="1000" dirty="0">
                  <a:solidFill>
                    <a:srgbClr val="AC8864"/>
                  </a:solidFill>
                  <a:latin typeface="JejuMyeongjo" pitchFamily="34" charset="0"/>
                  <a:cs typeface="JejuMyeongjo" pitchFamily="34" charset="0"/>
                </a:rPr>
                <a:t> TOEIC Speaking 190점</a:t>
              </a:r>
              <a:endParaRPr lang="en-US" dirty="0"/>
            </a:p>
          </p:txBody>
        </p:sp>
        <p:grpSp>
          <p:nvGrpSpPr>
            <p:cNvPr id="1018" name="그룹 1018"/>
            <p:cNvGrpSpPr/>
            <p:nvPr/>
          </p:nvGrpSpPr>
          <p:grpSpPr>
            <a:xfrm>
              <a:off x="476190" y="5509284"/>
              <a:ext cx="62698" cy="62698"/>
              <a:chOff x="476190" y="5509284"/>
              <a:chExt cx="62698" cy="62698"/>
            </a:xfrm>
          </p:grpSpPr>
          <p:pic>
            <p:nvPicPr>
              <p:cNvPr id="60" name="Object 59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476190" y="5509284"/>
                <a:ext cx="62698" cy="62698"/>
              </a:xfrm>
              <a:prstGeom prst="rect">
                <a:avLst/>
              </a:prstGeom>
            </p:spPr>
          </p:pic>
        </p:grpSp>
      </p:grpSp>
      <p:sp>
        <p:nvSpPr>
          <p:cNvPr id="63" name="Object 63"/>
          <p:cNvSpPr txBox="1"/>
          <p:nvPr/>
        </p:nvSpPr>
        <p:spPr>
          <a:xfrm>
            <a:off x="-4619" y="5046266"/>
            <a:ext cx="2884855" cy="22856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1000" kern="0" spc="300" dirty="0">
                <a:solidFill>
                  <a:srgbClr val="7B2323"/>
                </a:solidFill>
                <a:latin typeface="Noto Sans CJK KR Regular" pitchFamily="34" charset="0"/>
                <a:cs typeface="Noto Sans CJK KR Regular" pitchFamily="34" charset="0"/>
              </a:rPr>
              <a:t>LICENSE</a:t>
            </a:r>
            <a:endParaRPr lang="en-US" dirty="0"/>
          </a:p>
        </p:txBody>
      </p:sp>
      <p:sp>
        <p:nvSpPr>
          <p:cNvPr id="64" name="Object 64"/>
          <p:cNvSpPr txBox="1"/>
          <p:nvPr/>
        </p:nvSpPr>
        <p:spPr>
          <a:xfrm>
            <a:off x="1585159" y="5046266"/>
            <a:ext cx="6633621" cy="22856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1000" kern="0" spc="300" dirty="0">
                <a:solidFill>
                  <a:srgbClr val="7B2323"/>
                </a:solidFill>
                <a:latin typeface="Noto Sans CJK KR Regular" pitchFamily="34" charset="0"/>
                <a:cs typeface="Noto Sans CJK KR Regular" pitchFamily="34" charset="0"/>
              </a:rPr>
              <a:t>WORK EXPERIENCE</a:t>
            </a:r>
            <a:endParaRPr lang="en-US" dirty="0"/>
          </a:p>
        </p:txBody>
      </p:sp>
      <p:sp>
        <p:nvSpPr>
          <p:cNvPr id="65" name="Object 65"/>
          <p:cNvSpPr txBox="1"/>
          <p:nvPr/>
        </p:nvSpPr>
        <p:spPr>
          <a:xfrm>
            <a:off x="-4619" y="8892438"/>
            <a:ext cx="2884855" cy="22856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1000" kern="0" spc="300" dirty="0">
                <a:solidFill>
                  <a:srgbClr val="7B2323"/>
                </a:solidFill>
                <a:latin typeface="Noto Sans CJK KR Regular" pitchFamily="34" charset="0"/>
                <a:cs typeface="Noto Sans CJK KR Regular" pitchFamily="34" charset="0"/>
              </a:rPr>
              <a:t>EDUCATION</a:t>
            </a:r>
            <a:endParaRPr lang="en-US" dirty="0"/>
          </a:p>
        </p:txBody>
      </p:sp>
      <p:grpSp>
        <p:nvGrpSpPr>
          <p:cNvPr id="1019" name="그룹 1019"/>
          <p:cNvGrpSpPr/>
          <p:nvPr/>
        </p:nvGrpSpPr>
        <p:grpSpPr>
          <a:xfrm>
            <a:off x="476190" y="5729981"/>
            <a:ext cx="1870030" cy="152377"/>
            <a:chOff x="476190" y="5729981"/>
            <a:chExt cx="1870030" cy="152377"/>
          </a:xfrm>
        </p:grpSpPr>
        <p:sp>
          <p:nvSpPr>
            <p:cNvPr id="67" name="Object 67"/>
            <p:cNvSpPr txBox="1"/>
            <p:nvPr/>
          </p:nvSpPr>
          <p:spPr>
            <a:xfrm>
              <a:off x="612825" y="5729981"/>
              <a:ext cx="2600095" cy="22856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000" b="1" dirty="0">
                  <a:solidFill>
                    <a:srgbClr val="AC8864"/>
                  </a:solidFill>
                  <a:latin typeface="JejuMyeongjo" pitchFamily="34" charset="0"/>
                  <a:cs typeface="JejuMyeongjo" pitchFamily="34" charset="0"/>
                </a:rPr>
                <a:t>2050 |</a:t>
              </a:r>
              <a:r>
                <a:rPr lang="en-US" sz="1000" dirty="0">
                  <a:solidFill>
                    <a:srgbClr val="AC8864"/>
                  </a:solidFill>
                  <a:latin typeface="JejuMyeongjo" pitchFamily="34" charset="0"/>
                  <a:cs typeface="JejuMyeongjo" pitchFamily="34" charset="0"/>
                </a:rPr>
                <a:t> TOEIC 960점</a:t>
              </a:r>
              <a:endParaRPr lang="en-US" dirty="0"/>
            </a:p>
          </p:txBody>
        </p:sp>
        <p:grpSp>
          <p:nvGrpSpPr>
            <p:cNvPr id="1020" name="그룹 1020"/>
            <p:cNvGrpSpPr/>
            <p:nvPr/>
          </p:nvGrpSpPr>
          <p:grpSpPr>
            <a:xfrm>
              <a:off x="476190" y="5780535"/>
              <a:ext cx="62698" cy="62698"/>
              <a:chOff x="476190" y="5780535"/>
              <a:chExt cx="62698" cy="62698"/>
            </a:xfrm>
          </p:grpSpPr>
          <p:pic>
            <p:nvPicPr>
              <p:cNvPr id="69" name="Object 68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476190" y="5780535"/>
                <a:ext cx="62698" cy="62698"/>
              </a:xfrm>
              <a:prstGeom prst="rect">
                <a:avLst/>
              </a:prstGeom>
            </p:spPr>
          </p:pic>
        </p:grpSp>
      </p:grpSp>
      <p:grpSp>
        <p:nvGrpSpPr>
          <p:cNvPr id="1021" name="그룹 1021"/>
          <p:cNvGrpSpPr/>
          <p:nvPr/>
        </p:nvGrpSpPr>
        <p:grpSpPr>
          <a:xfrm>
            <a:off x="476190" y="6001232"/>
            <a:ext cx="1870030" cy="152377"/>
            <a:chOff x="476190" y="6001232"/>
            <a:chExt cx="1870030" cy="152377"/>
          </a:xfrm>
        </p:grpSpPr>
        <p:sp>
          <p:nvSpPr>
            <p:cNvPr id="73" name="Object 73"/>
            <p:cNvSpPr txBox="1"/>
            <p:nvPr/>
          </p:nvSpPr>
          <p:spPr>
            <a:xfrm>
              <a:off x="612825" y="6001232"/>
              <a:ext cx="2600095" cy="22856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000" b="1" dirty="0">
                  <a:solidFill>
                    <a:srgbClr val="AC8864"/>
                  </a:solidFill>
                  <a:latin typeface="JejuMyeongjo" pitchFamily="34" charset="0"/>
                  <a:cs typeface="JejuMyeongjo" pitchFamily="34" charset="0"/>
                </a:rPr>
                <a:t>2050 |</a:t>
              </a:r>
              <a:r>
                <a:rPr lang="en-US" sz="1000" dirty="0">
                  <a:solidFill>
                    <a:srgbClr val="AC8864"/>
                  </a:solidFill>
                  <a:latin typeface="JejuMyeongjo" pitchFamily="34" charset="0"/>
                  <a:cs typeface="JejuMyeongjo" pitchFamily="34" charset="0"/>
                </a:rPr>
                <a:t> 텍스트를 입력해주세요</a:t>
              </a:r>
              <a:endParaRPr lang="en-US" dirty="0"/>
            </a:p>
          </p:txBody>
        </p:sp>
        <p:grpSp>
          <p:nvGrpSpPr>
            <p:cNvPr id="1022" name="그룹 1022"/>
            <p:cNvGrpSpPr/>
            <p:nvPr/>
          </p:nvGrpSpPr>
          <p:grpSpPr>
            <a:xfrm>
              <a:off x="476190" y="6051786"/>
              <a:ext cx="62698" cy="62698"/>
              <a:chOff x="476190" y="6051786"/>
              <a:chExt cx="62698" cy="62698"/>
            </a:xfrm>
          </p:grpSpPr>
          <p:pic>
            <p:nvPicPr>
              <p:cNvPr id="75" name="Object 74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476190" y="6051786"/>
                <a:ext cx="62698" cy="62698"/>
              </a:xfrm>
              <a:prstGeom prst="rect">
                <a:avLst/>
              </a:prstGeom>
            </p:spPr>
          </p:pic>
        </p:grpSp>
      </p:grpSp>
      <p:grpSp>
        <p:nvGrpSpPr>
          <p:cNvPr id="1023" name="그룹 1023"/>
          <p:cNvGrpSpPr/>
          <p:nvPr/>
        </p:nvGrpSpPr>
        <p:grpSpPr>
          <a:xfrm>
            <a:off x="476190" y="6272484"/>
            <a:ext cx="1870030" cy="152377"/>
            <a:chOff x="476190" y="6272484"/>
            <a:chExt cx="1870030" cy="152377"/>
          </a:xfrm>
        </p:grpSpPr>
        <p:sp>
          <p:nvSpPr>
            <p:cNvPr id="79" name="Object 79"/>
            <p:cNvSpPr txBox="1"/>
            <p:nvPr/>
          </p:nvSpPr>
          <p:spPr>
            <a:xfrm>
              <a:off x="612825" y="6272484"/>
              <a:ext cx="2600095" cy="22856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000" b="1" dirty="0">
                  <a:solidFill>
                    <a:srgbClr val="AC8864"/>
                  </a:solidFill>
                  <a:latin typeface="JejuMyeongjo" pitchFamily="34" charset="0"/>
                  <a:cs typeface="JejuMyeongjo" pitchFamily="34" charset="0"/>
                </a:rPr>
                <a:t>2050 |</a:t>
              </a:r>
              <a:r>
                <a:rPr lang="en-US" sz="1000" dirty="0">
                  <a:solidFill>
                    <a:srgbClr val="AC8864"/>
                  </a:solidFill>
                  <a:latin typeface="JejuMyeongjo" pitchFamily="34" charset="0"/>
                  <a:cs typeface="JejuMyeongjo" pitchFamily="34" charset="0"/>
                </a:rPr>
                <a:t> 텍스트를 입력해주세요</a:t>
              </a:r>
              <a:endParaRPr lang="en-US" dirty="0"/>
            </a:p>
          </p:txBody>
        </p:sp>
        <p:grpSp>
          <p:nvGrpSpPr>
            <p:cNvPr id="1024" name="그룹 1024"/>
            <p:cNvGrpSpPr/>
            <p:nvPr/>
          </p:nvGrpSpPr>
          <p:grpSpPr>
            <a:xfrm>
              <a:off x="476190" y="6323037"/>
              <a:ext cx="62698" cy="62698"/>
              <a:chOff x="476190" y="6323037"/>
              <a:chExt cx="62698" cy="62698"/>
            </a:xfrm>
          </p:grpSpPr>
          <p:pic>
            <p:nvPicPr>
              <p:cNvPr id="81" name="Object 80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476190" y="6323037"/>
                <a:ext cx="62698" cy="62698"/>
              </a:xfrm>
              <a:prstGeom prst="rect">
                <a:avLst/>
              </a:prstGeom>
            </p:spPr>
          </p:pic>
        </p:grpSp>
      </p:grpSp>
      <p:grpSp>
        <p:nvGrpSpPr>
          <p:cNvPr id="1025" name="그룹 1025"/>
          <p:cNvGrpSpPr/>
          <p:nvPr/>
        </p:nvGrpSpPr>
        <p:grpSpPr>
          <a:xfrm>
            <a:off x="476190" y="6955759"/>
            <a:ext cx="1870030" cy="36571"/>
            <a:chOff x="476190" y="6955759"/>
            <a:chExt cx="1870030" cy="36571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-10800000">
              <a:off x="476190" y="6955759"/>
              <a:ext cx="1870030" cy="36571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476190" y="6652056"/>
            <a:ext cx="1870030" cy="36571"/>
            <a:chOff x="476190" y="6652056"/>
            <a:chExt cx="1870030" cy="36571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-10800000">
              <a:off x="476190" y="6652056"/>
              <a:ext cx="1870030" cy="36571"/>
            </a:xfrm>
            <a:prstGeom prst="rect">
              <a:avLst/>
            </a:prstGeom>
          </p:spPr>
        </p:pic>
      </p:grpSp>
      <p:sp>
        <p:nvSpPr>
          <p:cNvPr id="90" name="Object 90"/>
          <p:cNvSpPr txBox="1"/>
          <p:nvPr/>
        </p:nvSpPr>
        <p:spPr>
          <a:xfrm>
            <a:off x="-4619" y="6746005"/>
            <a:ext cx="2884855" cy="22856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1000" kern="0" spc="300" dirty="0">
                <a:solidFill>
                  <a:srgbClr val="7B2323"/>
                </a:solidFill>
                <a:latin typeface="Noto Sans CJK KR Regular" pitchFamily="34" charset="0"/>
                <a:cs typeface="Noto Sans CJK KR Regular" pitchFamily="34" charset="0"/>
              </a:rPr>
              <a:t>SKILLS</a:t>
            </a:r>
            <a:endParaRPr lang="en-US" dirty="0"/>
          </a:p>
        </p:txBody>
      </p:sp>
      <p:sp>
        <p:nvSpPr>
          <p:cNvPr id="91" name="Object 91"/>
          <p:cNvSpPr txBox="1"/>
          <p:nvPr/>
        </p:nvSpPr>
        <p:spPr>
          <a:xfrm>
            <a:off x="5103857" y="2223538"/>
            <a:ext cx="2283905" cy="2308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900" b="1" dirty="0">
                <a:solidFill>
                  <a:srgbClr val="AC8864"/>
                </a:solidFill>
                <a:latin typeface="Gmarket Sans Light" pitchFamily="34" charset="0"/>
                <a:cs typeface="Gmarket Sans Light" pitchFamily="34" charset="0"/>
              </a:rPr>
              <a:t>서울 </a:t>
            </a:r>
            <a:r>
              <a:rPr lang="en-US" sz="900" b="1" dirty="0" err="1">
                <a:solidFill>
                  <a:srgbClr val="AC8864"/>
                </a:solidFill>
                <a:latin typeface="Gmarket Sans Light" pitchFamily="34" charset="0"/>
                <a:cs typeface="Gmarket Sans Light" pitchFamily="34" charset="0"/>
              </a:rPr>
              <a:t>구로구</a:t>
            </a:r>
            <a:r>
              <a:rPr lang="en-US" sz="900" b="1" dirty="0">
                <a:solidFill>
                  <a:srgbClr val="AC8864"/>
                </a:solidFill>
                <a:latin typeface="Gmarket Sans Light" pitchFamily="34" charset="0"/>
                <a:cs typeface="Gmarket Sans Light" pitchFamily="34" charset="0"/>
              </a:rPr>
              <a:t> 디지털로273길</a:t>
            </a:r>
            <a:endParaRPr lang="en-US" dirty="0"/>
          </a:p>
        </p:txBody>
      </p:sp>
      <p:sp>
        <p:nvSpPr>
          <p:cNvPr id="92" name="Object 92"/>
          <p:cNvSpPr txBox="1"/>
          <p:nvPr/>
        </p:nvSpPr>
        <p:spPr>
          <a:xfrm>
            <a:off x="476190" y="9273621"/>
            <a:ext cx="2498387" cy="24622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ko-KR" sz="1000" b="1" dirty="0">
                <a:solidFill>
                  <a:srgbClr val="7B2323"/>
                </a:solidFill>
                <a:latin typeface="JejuMyeongjo" pitchFamily="34" charset="0"/>
                <a:cs typeface="JejuMyeongjo" pitchFamily="34" charset="0"/>
              </a:rPr>
              <a:t>O </a:t>
            </a:r>
            <a:r>
              <a:rPr lang="en-US" altLang="ko-KR" sz="1000" b="1" dirty="0" err="1">
                <a:solidFill>
                  <a:srgbClr val="7B2323"/>
                </a:solidFill>
                <a:latin typeface="JejuMyeongjo" pitchFamily="34" charset="0"/>
                <a:cs typeface="JejuMyeongjo" pitchFamily="34" charset="0"/>
              </a:rPr>
              <a:t>O</a:t>
            </a:r>
            <a:r>
              <a:rPr lang="en-US" altLang="ko-KR" sz="1000" b="1" dirty="0">
                <a:solidFill>
                  <a:srgbClr val="7B2323"/>
                </a:solidFill>
                <a:latin typeface="JejuMyeongjo" pitchFamily="34" charset="0"/>
                <a:cs typeface="JejuMyeongjo" pitchFamily="34" charset="0"/>
              </a:rPr>
              <a:t> </a:t>
            </a:r>
            <a:r>
              <a:rPr lang="en-US" sz="1000" b="1" dirty="0" err="1">
                <a:solidFill>
                  <a:srgbClr val="7B2323"/>
                </a:solidFill>
                <a:latin typeface="JejuMyeongjo" pitchFamily="34" charset="0"/>
                <a:cs typeface="JejuMyeongjo" pitchFamily="34" charset="0"/>
              </a:rPr>
              <a:t>대학교</a:t>
            </a:r>
            <a:r>
              <a:rPr lang="en-US" sz="1000" b="1" dirty="0">
                <a:solidFill>
                  <a:srgbClr val="7B2323"/>
                </a:solidFill>
                <a:latin typeface="JejuMyeongjo" pitchFamily="34" charset="0"/>
                <a:cs typeface="JejuMyeongjo" pitchFamily="34" charset="0"/>
              </a:rPr>
              <a:t> 시각디자인학과 졸업</a:t>
            </a:r>
            <a:endParaRPr lang="en-US" dirty="0"/>
          </a:p>
        </p:txBody>
      </p:sp>
      <p:sp>
        <p:nvSpPr>
          <p:cNvPr id="93" name="Object 93"/>
          <p:cNvSpPr txBox="1"/>
          <p:nvPr/>
        </p:nvSpPr>
        <p:spPr>
          <a:xfrm>
            <a:off x="476190" y="9435526"/>
            <a:ext cx="2498387" cy="22856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000" i="1" dirty="0">
                <a:solidFill>
                  <a:srgbClr val="AC8864"/>
                </a:solidFill>
                <a:latin typeface="JejuMyeongjo" pitchFamily="34" charset="0"/>
                <a:cs typeface="JejuMyeongjo" pitchFamily="34" charset="0"/>
              </a:rPr>
              <a:t>2030 - 2034</a:t>
            </a:r>
            <a:endParaRPr lang="en-US" dirty="0"/>
          </a:p>
        </p:txBody>
      </p:sp>
      <p:sp>
        <p:nvSpPr>
          <p:cNvPr id="94" name="Object 94"/>
          <p:cNvSpPr txBox="1"/>
          <p:nvPr/>
        </p:nvSpPr>
        <p:spPr>
          <a:xfrm>
            <a:off x="476190" y="9743459"/>
            <a:ext cx="2498387" cy="24622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ko-KR" sz="1000" b="1" dirty="0">
                <a:solidFill>
                  <a:srgbClr val="7B2323"/>
                </a:solidFill>
                <a:latin typeface="JejuMyeongjo" pitchFamily="34" charset="0"/>
                <a:cs typeface="JejuMyeongjo" pitchFamily="34" charset="0"/>
              </a:rPr>
              <a:t>O </a:t>
            </a:r>
            <a:r>
              <a:rPr lang="en-US" altLang="ko-KR" sz="1000" b="1" dirty="0" err="1">
                <a:solidFill>
                  <a:srgbClr val="7B2323"/>
                </a:solidFill>
                <a:latin typeface="JejuMyeongjo" pitchFamily="34" charset="0"/>
                <a:cs typeface="JejuMyeongjo" pitchFamily="34" charset="0"/>
              </a:rPr>
              <a:t>O</a:t>
            </a:r>
            <a:r>
              <a:rPr lang="en-US" altLang="ko-KR" sz="1000" b="1" dirty="0">
                <a:solidFill>
                  <a:srgbClr val="7B2323"/>
                </a:solidFill>
                <a:latin typeface="JejuMyeongjo" pitchFamily="34" charset="0"/>
                <a:cs typeface="JejuMyeongjo" pitchFamily="34" charset="0"/>
              </a:rPr>
              <a:t> </a:t>
            </a:r>
            <a:r>
              <a:rPr lang="en-US" sz="1000" b="1" dirty="0" err="1">
                <a:solidFill>
                  <a:srgbClr val="7B2323"/>
                </a:solidFill>
                <a:latin typeface="JejuMyeongjo" pitchFamily="34" charset="0"/>
                <a:cs typeface="JejuMyeongjo" pitchFamily="34" charset="0"/>
              </a:rPr>
              <a:t>고등학교</a:t>
            </a:r>
            <a:r>
              <a:rPr lang="en-US" sz="1000" b="1" dirty="0">
                <a:solidFill>
                  <a:srgbClr val="7B2323"/>
                </a:solidFill>
                <a:latin typeface="JejuMyeongjo" pitchFamily="34" charset="0"/>
                <a:cs typeface="JejuMyeongjo" pitchFamily="34" charset="0"/>
              </a:rPr>
              <a:t> 졸업</a:t>
            </a:r>
            <a:endParaRPr lang="en-US" dirty="0"/>
          </a:p>
        </p:txBody>
      </p:sp>
      <p:sp>
        <p:nvSpPr>
          <p:cNvPr id="95" name="Object 95"/>
          <p:cNvSpPr txBox="1"/>
          <p:nvPr/>
        </p:nvSpPr>
        <p:spPr>
          <a:xfrm>
            <a:off x="476190" y="9905364"/>
            <a:ext cx="2498387" cy="22856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000" i="1" dirty="0">
                <a:solidFill>
                  <a:srgbClr val="AC8864"/>
                </a:solidFill>
                <a:latin typeface="JejuMyeongjo" pitchFamily="34" charset="0"/>
                <a:cs typeface="JejuMyeongjo" pitchFamily="34" charset="0"/>
              </a:rPr>
              <a:t>2030 - 2034</a:t>
            </a:r>
            <a:endParaRPr lang="en-US" dirty="0"/>
          </a:p>
        </p:txBody>
      </p:sp>
      <p:grpSp>
        <p:nvGrpSpPr>
          <p:cNvPr id="1027" name="그룹 1027"/>
          <p:cNvGrpSpPr/>
          <p:nvPr/>
        </p:nvGrpSpPr>
        <p:grpSpPr>
          <a:xfrm>
            <a:off x="2696202" y="5458730"/>
            <a:ext cx="6669772" cy="738766"/>
            <a:chOff x="2696202" y="5458730"/>
            <a:chExt cx="6669772" cy="738766"/>
          </a:xfrm>
        </p:grpSpPr>
        <p:sp>
          <p:nvSpPr>
            <p:cNvPr id="97" name="Object 97"/>
            <p:cNvSpPr txBox="1"/>
            <p:nvPr/>
          </p:nvSpPr>
          <p:spPr>
            <a:xfrm>
              <a:off x="2696202" y="5458730"/>
              <a:ext cx="3480146" cy="24622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000" b="1" dirty="0">
                  <a:solidFill>
                    <a:srgbClr val="7B2323"/>
                  </a:solidFill>
                  <a:latin typeface="JejuMyeongjo" pitchFamily="34" charset="0"/>
                  <a:cs typeface="JejuMyeongjo" pitchFamily="34" charset="0"/>
                </a:rPr>
                <a:t>O </a:t>
              </a:r>
              <a:r>
                <a:rPr lang="en-US" sz="1000" b="1" dirty="0" err="1">
                  <a:solidFill>
                    <a:srgbClr val="7B2323"/>
                  </a:solidFill>
                  <a:latin typeface="JejuMyeongjo" pitchFamily="34" charset="0"/>
                  <a:cs typeface="JejuMyeongjo" pitchFamily="34" charset="0"/>
                </a:rPr>
                <a:t>O</a:t>
              </a:r>
              <a:r>
                <a:rPr lang="en-US" sz="1000" b="1" dirty="0">
                  <a:solidFill>
                    <a:srgbClr val="7B2323"/>
                  </a:solidFill>
                  <a:latin typeface="JejuMyeongjo" pitchFamily="34" charset="0"/>
                  <a:cs typeface="JejuMyeongjo" pitchFamily="34" charset="0"/>
                </a:rPr>
                <a:t> </a:t>
              </a:r>
              <a:r>
                <a:rPr lang="en-US" sz="1000" b="1" dirty="0" err="1">
                  <a:solidFill>
                    <a:srgbClr val="7B2323"/>
                  </a:solidFill>
                  <a:latin typeface="JejuMyeongjo" pitchFamily="34" charset="0"/>
                  <a:cs typeface="JejuMyeongjo" pitchFamily="34" charset="0"/>
                </a:rPr>
                <a:t>컴퍼니</a:t>
              </a:r>
              <a:r>
                <a:rPr lang="en-US" sz="1000" b="1" dirty="0">
                  <a:solidFill>
                    <a:srgbClr val="7B2323"/>
                  </a:solidFill>
                  <a:latin typeface="JejuMyeongjo" pitchFamily="34" charset="0"/>
                  <a:cs typeface="JejuMyeongjo" pitchFamily="34" charset="0"/>
                </a:rPr>
                <a:t> 비주얼디자인팀 대리</a:t>
              </a:r>
              <a:endParaRPr lang="en-US" dirty="0"/>
            </a:p>
          </p:txBody>
        </p:sp>
        <p:sp>
          <p:nvSpPr>
            <p:cNvPr id="98" name="Object 98"/>
            <p:cNvSpPr txBox="1"/>
            <p:nvPr/>
          </p:nvSpPr>
          <p:spPr>
            <a:xfrm>
              <a:off x="2696202" y="5658730"/>
              <a:ext cx="2498387" cy="22856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000" i="1" dirty="0">
                  <a:solidFill>
                    <a:srgbClr val="7B2323"/>
                  </a:solidFill>
                  <a:latin typeface="JejuMyeongjo" pitchFamily="34" charset="0"/>
                  <a:cs typeface="JejuMyeongjo" pitchFamily="34" charset="0"/>
                </a:rPr>
                <a:t>Present - 2044</a:t>
              </a:r>
              <a:endParaRPr lang="en-US" dirty="0"/>
            </a:p>
          </p:txBody>
        </p:sp>
        <p:sp>
          <p:nvSpPr>
            <p:cNvPr id="99" name="Object 99"/>
            <p:cNvSpPr txBox="1"/>
            <p:nvPr/>
          </p:nvSpPr>
          <p:spPr>
            <a:xfrm>
              <a:off x="2696202" y="5966664"/>
              <a:ext cx="6669772" cy="23083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900" dirty="0">
                  <a:solidFill>
                    <a:srgbClr val="AC8864"/>
                  </a:solidFill>
                  <a:latin typeface="JejuMyeongjo" pitchFamily="34" charset="0"/>
                  <a:cs typeface="JejuMyeongjo" pitchFamily="34" charset="0"/>
                </a:rPr>
                <a:t>수행했던 주요 업무를 </a:t>
              </a:r>
              <a:r>
                <a:rPr lang="en-US" sz="900" dirty="0" err="1">
                  <a:solidFill>
                    <a:srgbClr val="AC8864"/>
                  </a:solidFill>
                  <a:latin typeface="JejuMyeongjo" pitchFamily="34" charset="0"/>
                  <a:cs typeface="JejuMyeongjo" pitchFamily="34" charset="0"/>
                </a:rPr>
                <a:t>적어주세요</a:t>
              </a:r>
              <a:r>
                <a:rPr lang="en-US" sz="900" dirty="0">
                  <a:solidFill>
                    <a:srgbClr val="AC8864"/>
                  </a:solidFill>
                  <a:latin typeface="JejuMyeongjo" pitchFamily="34" charset="0"/>
                  <a:cs typeface="JejuMyeongjo" pitchFamily="34" charset="0"/>
                </a:rPr>
                <a:t>.. </a:t>
              </a:r>
              <a:endParaRPr lang="en-US" dirty="0"/>
            </a:p>
          </p:txBody>
        </p:sp>
      </p:grpSp>
      <p:grpSp>
        <p:nvGrpSpPr>
          <p:cNvPr id="1028" name="그룹 1028"/>
          <p:cNvGrpSpPr/>
          <p:nvPr/>
        </p:nvGrpSpPr>
        <p:grpSpPr>
          <a:xfrm>
            <a:off x="2696202" y="6703801"/>
            <a:ext cx="6669772" cy="738766"/>
            <a:chOff x="2696202" y="6703801"/>
            <a:chExt cx="6669772" cy="738766"/>
          </a:xfrm>
        </p:grpSpPr>
        <p:sp>
          <p:nvSpPr>
            <p:cNvPr id="102" name="Object 102"/>
            <p:cNvSpPr txBox="1"/>
            <p:nvPr/>
          </p:nvSpPr>
          <p:spPr>
            <a:xfrm>
              <a:off x="2696202" y="6703801"/>
              <a:ext cx="6546174" cy="23999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000" b="1" dirty="0">
                  <a:solidFill>
                    <a:srgbClr val="7B2323"/>
                  </a:solidFill>
                  <a:latin typeface="JejuMyeongjo" pitchFamily="34" charset="0"/>
                  <a:cs typeface="JejuMyeongjo" pitchFamily="34" charset="0"/>
                </a:rPr>
                <a:t>회사명, 소속 팀명, 직책을 적어주세요</a:t>
              </a:r>
              <a:endParaRPr lang="en-US" dirty="0"/>
            </a:p>
          </p:txBody>
        </p:sp>
        <p:sp>
          <p:nvSpPr>
            <p:cNvPr id="103" name="Object 103"/>
            <p:cNvSpPr txBox="1"/>
            <p:nvPr/>
          </p:nvSpPr>
          <p:spPr>
            <a:xfrm>
              <a:off x="2696202" y="6903801"/>
              <a:ext cx="2498387" cy="22856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000" i="1" dirty="0">
                  <a:solidFill>
                    <a:srgbClr val="7B2323"/>
                  </a:solidFill>
                  <a:latin typeface="JejuMyeongjo" pitchFamily="34" charset="0"/>
                  <a:cs typeface="JejuMyeongjo" pitchFamily="34" charset="0"/>
                </a:rPr>
                <a:t>2044 - 2040</a:t>
              </a:r>
              <a:endParaRPr lang="en-US" dirty="0"/>
            </a:p>
          </p:txBody>
        </p:sp>
        <p:sp>
          <p:nvSpPr>
            <p:cNvPr id="104" name="Object 104"/>
            <p:cNvSpPr txBox="1"/>
            <p:nvPr/>
          </p:nvSpPr>
          <p:spPr>
            <a:xfrm>
              <a:off x="2696202" y="7211735"/>
              <a:ext cx="6669772" cy="23083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900" dirty="0">
                  <a:solidFill>
                    <a:srgbClr val="AC8864"/>
                  </a:solidFill>
                  <a:latin typeface="JejuMyeongjo" pitchFamily="34" charset="0"/>
                  <a:cs typeface="JejuMyeongjo" pitchFamily="34" charset="0"/>
                </a:rPr>
                <a:t>수행했던 주요 업무를 적어주세요. </a:t>
              </a:r>
              <a:endParaRPr lang="en-US" dirty="0"/>
            </a:p>
          </p:txBody>
        </p:sp>
      </p:grpSp>
      <p:grpSp>
        <p:nvGrpSpPr>
          <p:cNvPr id="1029" name="그룹 1029"/>
          <p:cNvGrpSpPr/>
          <p:nvPr/>
        </p:nvGrpSpPr>
        <p:grpSpPr>
          <a:xfrm>
            <a:off x="2696202" y="7948872"/>
            <a:ext cx="6669772" cy="738766"/>
            <a:chOff x="2696202" y="7948872"/>
            <a:chExt cx="6669772" cy="738766"/>
          </a:xfrm>
        </p:grpSpPr>
        <p:sp>
          <p:nvSpPr>
            <p:cNvPr id="107" name="Object 107"/>
            <p:cNvSpPr txBox="1"/>
            <p:nvPr/>
          </p:nvSpPr>
          <p:spPr>
            <a:xfrm>
              <a:off x="2696202" y="7948872"/>
              <a:ext cx="6546174" cy="23999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000" b="1" dirty="0">
                  <a:solidFill>
                    <a:srgbClr val="7B2323"/>
                  </a:solidFill>
                  <a:latin typeface="JejuMyeongjo" pitchFamily="34" charset="0"/>
                  <a:cs typeface="JejuMyeongjo" pitchFamily="34" charset="0"/>
                </a:rPr>
                <a:t>회사명, 소속 팀명, 직책을 적어주세요</a:t>
              </a:r>
              <a:endParaRPr lang="en-US" dirty="0"/>
            </a:p>
          </p:txBody>
        </p:sp>
        <p:sp>
          <p:nvSpPr>
            <p:cNvPr id="108" name="Object 108"/>
            <p:cNvSpPr txBox="1"/>
            <p:nvPr/>
          </p:nvSpPr>
          <p:spPr>
            <a:xfrm>
              <a:off x="2696202" y="8148872"/>
              <a:ext cx="2498387" cy="22856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000" i="1" dirty="0">
                  <a:solidFill>
                    <a:srgbClr val="7B2323"/>
                  </a:solidFill>
                  <a:latin typeface="JejuMyeongjo" pitchFamily="34" charset="0"/>
                  <a:cs typeface="JejuMyeongjo" pitchFamily="34" charset="0"/>
                </a:rPr>
                <a:t>2044 - 2040</a:t>
              </a:r>
              <a:endParaRPr lang="en-US" dirty="0"/>
            </a:p>
          </p:txBody>
        </p:sp>
        <p:sp>
          <p:nvSpPr>
            <p:cNvPr id="109" name="Object 109"/>
            <p:cNvSpPr txBox="1"/>
            <p:nvPr/>
          </p:nvSpPr>
          <p:spPr>
            <a:xfrm>
              <a:off x="2696202" y="8456806"/>
              <a:ext cx="6669772" cy="23083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900" dirty="0">
                  <a:solidFill>
                    <a:srgbClr val="AC8864"/>
                  </a:solidFill>
                  <a:latin typeface="JejuMyeongjo" pitchFamily="34" charset="0"/>
                  <a:cs typeface="JejuMyeongjo" pitchFamily="34" charset="0"/>
                </a:rPr>
                <a:t>수행했던 주요 업무를 </a:t>
              </a:r>
              <a:r>
                <a:rPr lang="en-US" sz="900" dirty="0" err="1">
                  <a:solidFill>
                    <a:srgbClr val="AC8864"/>
                  </a:solidFill>
                  <a:latin typeface="JejuMyeongjo" pitchFamily="34" charset="0"/>
                  <a:cs typeface="JejuMyeongjo" pitchFamily="34" charset="0"/>
                </a:rPr>
                <a:t>적어주세요</a:t>
              </a:r>
              <a:r>
                <a:rPr lang="en-US" sz="900" dirty="0">
                  <a:solidFill>
                    <a:srgbClr val="AC8864"/>
                  </a:solidFill>
                  <a:latin typeface="JejuMyeongjo" pitchFamily="34" charset="0"/>
                  <a:cs typeface="JejuMyeongjo" pitchFamily="34" charset="0"/>
                </a:rPr>
                <a:t>.</a:t>
              </a:r>
              <a:endParaRPr lang="en-US" dirty="0"/>
            </a:p>
          </p:txBody>
        </p:sp>
      </p:grpSp>
      <p:grpSp>
        <p:nvGrpSpPr>
          <p:cNvPr id="1030" name="그룹 1030"/>
          <p:cNvGrpSpPr/>
          <p:nvPr/>
        </p:nvGrpSpPr>
        <p:grpSpPr>
          <a:xfrm>
            <a:off x="2696202" y="9193942"/>
            <a:ext cx="6669772" cy="738767"/>
            <a:chOff x="2696202" y="9193942"/>
            <a:chExt cx="6669772" cy="738767"/>
          </a:xfrm>
        </p:grpSpPr>
        <p:sp>
          <p:nvSpPr>
            <p:cNvPr id="112" name="Object 112"/>
            <p:cNvSpPr txBox="1"/>
            <p:nvPr/>
          </p:nvSpPr>
          <p:spPr>
            <a:xfrm>
              <a:off x="2696202" y="9193942"/>
              <a:ext cx="6546174" cy="23999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000" b="1" dirty="0">
                  <a:solidFill>
                    <a:srgbClr val="7B2323"/>
                  </a:solidFill>
                  <a:latin typeface="JejuMyeongjo" pitchFamily="34" charset="0"/>
                  <a:cs typeface="JejuMyeongjo" pitchFamily="34" charset="0"/>
                </a:rPr>
                <a:t>회사명, 소속 팀명, 직책을 적어주세요</a:t>
              </a:r>
              <a:endParaRPr lang="en-US" dirty="0"/>
            </a:p>
          </p:txBody>
        </p:sp>
        <p:sp>
          <p:nvSpPr>
            <p:cNvPr id="113" name="Object 113"/>
            <p:cNvSpPr txBox="1"/>
            <p:nvPr/>
          </p:nvSpPr>
          <p:spPr>
            <a:xfrm>
              <a:off x="2696202" y="9393942"/>
              <a:ext cx="2498387" cy="22856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000" i="1" dirty="0">
                  <a:solidFill>
                    <a:srgbClr val="7B2323"/>
                  </a:solidFill>
                  <a:latin typeface="JejuMyeongjo" pitchFamily="34" charset="0"/>
                  <a:cs typeface="JejuMyeongjo" pitchFamily="34" charset="0"/>
                </a:rPr>
                <a:t>2044 - 2040</a:t>
              </a:r>
              <a:endParaRPr lang="en-US" dirty="0"/>
            </a:p>
          </p:txBody>
        </p:sp>
        <p:sp>
          <p:nvSpPr>
            <p:cNvPr id="114" name="Object 114"/>
            <p:cNvSpPr txBox="1"/>
            <p:nvPr/>
          </p:nvSpPr>
          <p:spPr>
            <a:xfrm>
              <a:off x="2696202" y="9701877"/>
              <a:ext cx="6669772" cy="23083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900" dirty="0">
                  <a:solidFill>
                    <a:srgbClr val="AC8864"/>
                  </a:solidFill>
                  <a:latin typeface="JejuMyeongjo" pitchFamily="34" charset="0"/>
                  <a:cs typeface="JejuMyeongjo" pitchFamily="34" charset="0"/>
                </a:rPr>
                <a:t>수행했던 주요 업무를 적어주세요. </a:t>
              </a:r>
              <a:endParaRPr lang="en-US" dirty="0"/>
            </a:p>
          </p:txBody>
        </p:sp>
      </p:grpSp>
      <p:grpSp>
        <p:nvGrpSpPr>
          <p:cNvPr id="1031" name="그룹 1031"/>
          <p:cNvGrpSpPr/>
          <p:nvPr/>
        </p:nvGrpSpPr>
        <p:grpSpPr>
          <a:xfrm>
            <a:off x="2845661" y="1950828"/>
            <a:ext cx="213333" cy="166018"/>
            <a:chOff x="2845661" y="1950828"/>
            <a:chExt cx="213333" cy="166018"/>
          </a:xfrm>
        </p:grpSpPr>
        <p:pic>
          <p:nvPicPr>
            <p:cNvPr id="117" name="Object 116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845661" y="1950828"/>
              <a:ext cx="213333" cy="166018"/>
            </a:xfrm>
            <a:prstGeom prst="rect">
              <a:avLst/>
            </a:prstGeom>
          </p:spPr>
        </p:pic>
      </p:grpSp>
      <p:grpSp>
        <p:nvGrpSpPr>
          <p:cNvPr id="1032" name="그룹 1032"/>
          <p:cNvGrpSpPr/>
          <p:nvPr/>
        </p:nvGrpSpPr>
        <p:grpSpPr>
          <a:xfrm>
            <a:off x="476190" y="7090768"/>
            <a:ext cx="2388021" cy="266642"/>
            <a:chOff x="476190" y="7090768"/>
            <a:chExt cx="2388021" cy="266642"/>
          </a:xfrm>
        </p:grpSpPr>
        <p:grpSp>
          <p:nvGrpSpPr>
            <p:cNvPr id="1033" name="그룹 1033"/>
            <p:cNvGrpSpPr/>
            <p:nvPr/>
          </p:nvGrpSpPr>
          <p:grpSpPr>
            <a:xfrm>
              <a:off x="476190" y="7271717"/>
              <a:ext cx="2388021" cy="85693"/>
              <a:chOff x="476190" y="7271717"/>
              <a:chExt cx="2388021" cy="85693"/>
            </a:xfrm>
          </p:grpSpPr>
          <p:pic>
            <p:nvPicPr>
              <p:cNvPr id="121" name="Object 120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476190" y="7271717"/>
                <a:ext cx="2388021" cy="85693"/>
              </a:xfrm>
              <a:prstGeom prst="rect">
                <a:avLst/>
              </a:prstGeom>
            </p:spPr>
          </p:pic>
        </p:grpSp>
        <p:sp>
          <p:nvSpPr>
            <p:cNvPr id="123" name="Object 123"/>
            <p:cNvSpPr txBox="1"/>
            <p:nvPr/>
          </p:nvSpPr>
          <p:spPr>
            <a:xfrm>
              <a:off x="476190" y="7090768"/>
              <a:ext cx="2498387" cy="22856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000" dirty="0">
                  <a:solidFill>
                    <a:srgbClr val="7B2323"/>
                  </a:solidFill>
                  <a:latin typeface="JejuMyeongjo" pitchFamily="34" charset="0"/>
                  <a:cs typeface="JejuMyeongjo" pitchFamily="34" charset="0"/>
                </a:rPr>
                <a:t>Adobe Photoshop pro</a:t>
              </a:r>
              <a:endParaRPr lang="en-US" dirty="0"/>
            </a:p>
          </p:txBody>
        </p:sp>
      </p:grpSp>
      <p:grpSp>
        <p:nvGrpSpPr>
          <p:cNvPr id="1034" name="그룹 1034"/>
          <p:cNvGrpSpPr/>
          <p:nvPr/>
        </p:nvGrpSpPr>
        <p:grpSpPr>
          <a:xfrm>
            <a:off x="476190" y="7509755"/>
            <a:ext cx="2388021" cy="266642"/>
            <a:chOff x="476190" y="7509755"/>
            <a:chExt cx="2388021" cy="266642"/>
          </a:xfrm>
        </p:grpSpPr>
        <p:grpSp>
          <p:nvGrpSpPr>
            <p:cNvPr id="1035" name="그룹 1035"/>
            <p:cNvGrpSpPr/>
            <p:nvPr/>
          </p:nvGrpSpPr>
          <p:grpSpPr>
            <a:xfrm>
              <a:off x="476190" y="7690703"/>
              <a:ext cx="2388021" cy="85693"/>
              <a:chOff x="476190" y="7690703"/>
              <a:chExt cx="2388021" cy="85693"/>
            </a:xfrm>
          </p:grpSpPr>
          <p:pic>
            <p:nvPicPr>
              <p:cNvPr id="127" name="Object 126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476190" y="7690703"/>
                <a:ext cx="2388021" cy="85693"/>
              </a:xfrm>
              <a:prstGeom prst="rect">
                <a:avLst/>
              </a:prstGeom>
            </p:spPr>
          </p:pic>
        </p:grpSp>
        <p:sp>
          <p:nvSpPr>
            <p:cNvPr id="129" name="Object 129"/>
            <p:cNvSpPr txBox="1"/>
            <p:nvPr/>
          </p:nvSpPr>
          <p:spPr>
            <a:xfrm>
              <a:off x="476190" y="7509755"/>
              <a:ext cx="2498387" cy="22856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000" dirty="0">
                  <a:solidFill>
                    <a:srgbClr val="7B2323"/>
                  </a:solidFill>
                  <a:latin typeface="JejuMyeongjo" pitchFamily="34" charset="0"/>
                  <a:cs typeface="JejuMyeongjo" pitchFamily="34" charset="0"/>
                </a:rPr>
                <a:t>Adobe Illustration pro</a:t>
              </a:r>
              <a:endParaRPr lang="en-US" dirty="0"/>
            </a:p>
          </p:txBody>
        </p:sp>
      </p:grpSp>
      <p:grpSp>
        <p:nvGrpSpPr>
          <p:cNvPr id="1036" name="그룹 1036"/>
          <p:cNvGrpSpPr/>
          <p:nvPr/>
        </p:nvGrpSpPr>
        <p:grpSpPr>
          <a:xfrm>
            <a:off x="476190" y="7928741"/>
            <a:ext cx="2214572" cy="266642"/>
            <a:chOff x="476190" y="7928741"/>
            <a:chExt cx="2214572" cy="266642"/>
          </a:xfrm>
        </p:grpSpPr>
        <p:grpSp>
          <p:nvGrpSpPr>
            <p:cNvPr id="1037" name="그룹 1037"/>
            <p:cNvGrpSpPr/>
            <p:nvPr/>
          </p:nvGrpSpPr>
          <p:grpSpPr>
            <a:xfrm>
              <a:off x="476190" y="8109689"/>
              <a:ext cx="2214572" cy="85693"/>
              <a:chOff x="476190" y="8109689"/>
              <a:chExt cx="2214572" cy="85693"/>
            </a:xfrm>
          </p:grpSpPr>
          <p:pic>
            <p:nvPicPr>
              <p:cNvPr id="133" name="Object 132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476190" y="8109689"/>
                <a:ext cx="2214572" cy="85693"/>
              </a:xfrm>
              <a:prstGeom prst="rect">
                <a:avLst/>
              </a:prstGeom>
            </p:spPr>
          </p:pic>
        </p:grpSp>
        <p:sp>
          <p:nvSpPr>
            <p:cNvPr id="135" name="Object 135"/>
            <p:cNvSpPr txBox="1"/>
            <p:nvPr/>
          </p:nvSpPr>
          <p:spPr>
            <a:xfrm>
              <a:off x="476190" y="7928741"/>
              <a:ext cx="2498387" cy="22856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000" dirty="0">
                  <a:solidFill>
                    <a:srgbClr val="7B2323"/>
                  </a:solidFill>
                  <a:latin typeface="JejuMyeongjo" pitchFamily="34" charset="0"/>
                  <a:cs typeface="JejuMyeongjo" pitchFamily="34" charset="0"/>
                </a:rPr>
                <a:t>Adobe Indesign pro</a:t>
              </a:r>
              <a:endParaRPr lang="en-US" dirty="0"/>
            </a:p>
          </p:txBody>
        </p:sp>
      </p:grpSp>
      <p:grpSp>
        <p:nvGrpSpPr>
          <p:cNvPr id="1038" name="그룹 1038"/>
          <p:cNvGrpSpPr/>
          <p:nvPr/>
        </p:nvGrpSpPr>
        <p:grpSpPr>
          <a:xfrm>
            <a:off x="476190" y="8347727"/>
            <a:ext cx="2214572" cy="266642"/>
            <a:chOff x="476190" y="8347727"/>
            <a:chExt cx="2214572" cy="266642"/>
          </a:xfrm>
        </p:grpSpPr>
        <p:grpSp>
          <p:nvGrpSpPr>
            <p:cNvPr id="1039" name="그룹 1039"/>
            <p:cNvGrpSpPr/>
            <p:nvPr/>
          </p:nvGrpSpPr>
          <p:grpSpPr>
            <a:xfrm>
              <a:off x="476190" y="8528676"/>
              <a:ext cx="2214572" cy="85693"/>
              <a:chOff x="476190" y="8528676"/>
              <a:chExt cx="2214572" cy="85693"/>
            </a:xfrm>
          </p:grpSpPr>
          <p:pic>
            <p:nvPicPr>
              <p:cNvPr id="139" name="Object 138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476190" y="8528676"/>
                <a:ext cx="2214572" cy="85693"/>
              </a:xfrm>
              <a:prstGeom prst="rect">
                <a:avLst/>
              </a:prstGeom>
            </p:spPr>
          </p:pic>
        </p:grpSp>
        <p:sp>
          <p:nvSpPr>
            <p:cNvPr id="141" name="Object 141"/>
            <p:cNvSpPr txBox="1"/>
            <p:nvPr/>
          </p:nvSpPr>
          <p:spPr>
            <a:xfrm>
              <a:off x="476190" y="8347727"/>
              <a:ext cx="2498387" cy="22856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000" dirty="0">
                  <a:solidFill>
                    <a:srgbClr val="7B2323"/>
                  </a:solidFill>
                  <a:latin typeface="JejuMyeongjo" pitchFamily="34" charset="0"/>
                  <a:cs typeface="JejuMyeongjo" pitchFamily="34" charset="0"/>
                </a:rPr>
                <a:t>Adobe Premiere Pro</a:t>
              </a:r>
              <a:endParaRPr lang="en-US" dirty="0"/>
            </a:p>
          </p:txBody>
        </p:sp>
      </p:grpSp>
      <p:grpSp>
        <p:nvGrpSpPr>
          <p:cNvPr id="1040" name="그룹 1040"/>
          <p:cNvGrpSpPr/>
          <p:nvPr/>
        </p:nvGrpSpPr>
        <p:grpSpPr>
          <a:xfrm>
            <a:off x="4510004" y="1944394"/>
            <a:ext cx="178885" cy="178885"/>
            <a:chOff x="4510004" y="1944394"/>
            <a:chExt cx="178885" cy="178885"/>
          </a:xfrm>
        </p:grpSpPr>
        <p:pic>
          <p:nvPicPr>
            <p:cNvPr id="144" name="Object 143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510004" y="1944394"/>
              <a:ext cx="178885" cy="178885"/>
            </a:xfrm>
            <a:prstGeom prst="rect">
              <a:avLst/>
            </a:prstGeom>
          </p:spPr>
        </p:pic>
      </p:grpSp>
      <p:grpSp>
        <p:nvGrpSpPr>
          <p:cNvPr id="1041" name="그룹 1041"/>
          <p:cNvGrpSpPr/>
          <p:nvPr/>
        </p:nvGrpSpPr>
        <p:grpSpPr>
          <a:xfrm>
            <a:off x="6168413" y="1934223"/>
            <a:ext cx="154794" cy="199228"/>
            <a:chOff x="6168413" y="1934223"/>
            <a:chExt cx="154794" cy="199228"/>
          </a:xfrm>
        </p:grpSpPr>
        <p:pic>
          <p:nvPicPr>
            <p:cNvPr id="147" name="Object 14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168413" y="1934223"/>
              <a:ext cx="154794" cy="199228"/>
            </a:xfrm>
            <a:prstGeom prst="rect">
              <a:avLst/>
            </a:prstGeom>
          </p:spPr>
        </p:pic>
      </p:grpSp>
      <p:grpSp>
        <p:nvGrpSpPr>
          <p:cNvPr id="1042" name="그룹 1042"/>
          <p:cNvGrpSpPr/>
          <p:nvPr/>
        </p:nvGrpSpPr>
        <p:grpSpPr>
          <a:xfrm>
            <a:off x="1226296" y="1962930"/>
            <a:ext cx="179598" cy="141813"/>
            <a:chOff x="1226296" y="1962930"/>
            <a:chExt cx="179598" cy="141813"/>
          </a:xfrm>
        </p:grpSpPr>
        <p:pic>
          <p:nvPicPr>
            <p:cNvPr id="150" name="Object 149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226296" y="1962930"/>
              <a:ext cx="179598" cy="141813"/>
            </a:xfrm>
            <a:prstGeom prst="rect">
              <a:avLst/>
            </a:prstGeom>
          </p:spPr>
        </p:pic>
      </p:grpSp>
      <p:sp>
        <p:nvSpPr>
          <p:cNvPr id="4" name="Object 8">
            <a:extLst>
              <a:ext uri="{FF2B5EF4-FFF2-40B4-BE49-F238E27FC236}">
                <a16:creationId xmlns:a16="http://schemas.microsoft.com/office/drawing/2014/main" id="{478243E3-E9FE-E934-4E17-C1B2099529A9}"/>
              </a:ext>
            </a:extLst>
          </p:cNvPr>
          <p:cNvSpPr txBox="1"/>
          <p:nvPr/>
        </p:nvSpPr>
        <p:spPr>
          <a:xfrm>
            <a:off x="2333625" y="443200"/>
            <a:ext cx="2933333" cy="261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ko-KR" altLang="en-US" sz="1100" kern="0" spc="200" dirty="0">
                <a:solidFill>
                  <a:srgbClr val="AC8864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Noto Sans CJK KR Regular" pitchFamily="34" charset="0"/>
              </a:rPr>
              <a:t>커피콩</a:t>
            </a:r>
            <a:endParaRPr lang="en-US" dirty="0">
              <a:latin typeface="에스코어 드림 5 Medium" panose="020B0503030302020204" pitchFamily="34" charset="-127"/>
              <a:ea typeface="에스코어 드림 5 Medium" panose="020B0503030302020204" pitchFamily="34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476190" y="4608185"/>
            <a:ext cx="6636986" cy="36571"/>
            <a:chOff x="476190" y="4608185"/>
            <a:chExt cx="6636986" cy="3657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476190" y="4608185"/>
              <a:ext cx="6636986" cy="36571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476190" y="3604618"/>
            <a:ext cx="9955480" cy="24622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000" dirty="0">
                <a:solidFill>
                  <a:srgbClr val="AC8864"/>
                </a:solidFill>
                <a:latin typeface="JejuMyeongjo" pitchFamily="34" charset="0"/>
                <a:cs typeface="JejuMyeongjo" pitchFamily="34" charset="0"/>
              </a:rPr>
              <a:t>텍스트를 입력해주세요. </a:t>
            </a:r>
            <a:endParaRPr lang="en-US" dirty="0"/>
          </a:p>
        </p:txBody>
      </p:sp>
      <p:sp>
        <p:nvSpPr>
          <p:cNvPr id="6" name="Object 6"/>
          <p:cNvSpPr txBox="1"/>
          <p:nvPr/>
        </p:nvSpPr>
        <p:spPr>
          <a:xfrm>
            <a:off x="476190" y="3041348"/>
            <a:ext cx="9914286" cy="297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300" b="1" kern="0" spc="-100" dirty="0">
                <a:solidFill>
                  <a:srgbClr val="7B2323"/>
                </a:solidFill>
                <a:latin typeface="JejuMyeongjo" pitchFamily="34" charset="0"/>
                <a:cs typeface="JejuMyeongjo" pitchFamily="34" charset="0"/>
              </a:rPr>
              <a:t>텍스트를 입력해주세요. </a:t>
            </a:r>
            <a:endParaRPr lang="en-US" dirty="0"/>
          </a:p>
        </p:txBody>
      </p:sp>
      <p:sp>
        <p:nvSpPr>
          <p:cNvPr id="7" name="Object 7"/>
          <p:cNvSpPr txBox="1"/>
          <p:nvPr/>
        </p:nvSpPr>
        <p:spPr>
          <a:xfrm>
            <a:off x="467799" y="3276273"/>
            <a:ext cx="2498387" cy="22856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000" i="1" dirty="0">
                <a:solidFill>
                  <a:srgbClr val="AC8864"/>
                </a:solidFill>
                <a:latin typeface="JejuMyeongjo" pitchFamily="34" charset="0"/>
                <a:cs typeface="JejuMyeongjo" pitchFamily="34" charset="0"/>
              </a:rPr>
              <a:t>성장과정</a:t>
            </a:r>
            <a:endParaRPr lang="en-US" dirty="0"/>
          </a:p>
        </p:txBody>
      </p:sp>
      <p:grpSp>
        <p:nvGrpSpPr>
          <p:cNvPr id="1002" name="그룹 1002"/>
          <p:cNvGrpSpPr/>
          <p:nvPr/>
        </p:nvGrpSpPr>
        <p:grpSpPr>
          <a:xfrm>
            <a:off x="476190" y="6478672"/>
            <a:ext cx="6636986" cy="36571"/>
            <a:chOff x="476190" y="6478672"/>
            <a:chExt cx="6636986" cy="36571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476190" y="6478672"/>
              <a:ext cx="6636986" cy="3657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76190" y="8349159"/>
            <a:ext cx="6636986" cy="36571"/>
            <a:chOff x="476190" y="8349159"/>
            <a:chExt cx="6636986" cy="36571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476190" y="8349159"/>
              <a:ext cx="6636986" cy="3657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476190" y="10219646"/>
            <a:ext cx="6636986" cy="36571"/>
            <a:chOff x="476190" y="10219646"/>
            <a:chExt cx="6636986" cy="36571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476190" y="10219646"/>
              <a:ext cx="6636986" cy="36571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476190" y="5475105"/>
            <a:ext cx="9955480" cy="24622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000" dirty="0">
                <a:solidFill>
                  <a:srgbClr val="AC8864"/>
                </a:solidFill>
                <a:latin typeface="JejuMyeongjo" pitchFamily="34" charset="0"/>
                <a:cs typeface="JejuMyeongjo" pitchFamily="34" charset="0"/>
              </a:rPr>
              <a:t>텍스트를 입력해주세요. </a:t>
            </a:r>
            <a:endParaRPr lang="en-US" dirty="0"/>
          </a:p>
        </p:txBody>
      </p:sp>
      <p:sp>
        <p:nvSpPr>
          <p:cNvPr id="18" name="Object 18"/>
          <p:cNvSpPr txBox="1"/>
          <p:nvPr/>
        </p:nvSpPr>
        <p:spPr>
          <a:xfrm>
            <a:off x="476190" y="4911835"/>
            <a:ext cx="9914286" cy="3199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400" b="1" kern="0" spc="-100" dirty="0">
                <a:solidFill>
                  <a:srgbClr val="7B2323"/>
                </a:solidFill>
                <a:latin typeface="JejuMyeongjo" pitchFamily="34" charset="0"/>
                <a:cs typeface="JejuMyeongjo" pitchFamily="34" charset="0"/>
              </a:rPr>
              <a:t>텍스트를 입력해주세요. </a:t>
            </a:r>
            <a:endParaRPr lang="en-US" dirty="0"/>
          </a:p>
        </p:txBody>
      </p:sp>
      <p:sp>
        <p:nvSpPr>
          <p:cNvPr id="19" name="Object 19"/>
          <p:cNvSpPr txBox="1"/>
          <p:nvPr/>
        </p:nvSpPr>
        <p:spPr>
          <a:xfrm>
            <a:off x="467799" y="5146759"/>
            <a:ext cx="2498387" cy="22856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000" i="1" dirty="0">
                <a:solidFill>
                  <a:srgbClr val="AC8864"/>
                </a:solidFill>
                <a:latin typeface="JejuMyeongjo" pitchFamily="34" charset="0"/>
                <a:cs typeface="JejuMyeongjo" pitchFamily="34" charset="0"/>
              </a:rPr>
              <a:t>성격의 장단점</a:t>
            </a:r>
            <a:endParaRPr lang="en-US" dirty="0"/>
          </a:p>
        </p:txBody>
      </p:sp>
      <p:sp>
        <p:nvSpPr>
          <p:cNvPr id="20" name="Object 20"/>
          <p:cNvSpPr txBox="1"/>
          <p:nvPr/>
        </p:nvSpPr>
        <p:spPr>
          <a:xfrm>
            <a:off x="476190" y="7318132"/>
            <a:ext cx="9955480" cy="24622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000" dirty="0">
                <a:solidFill>
                  <a:srgbClr val="AC8864"/>
                </a:solidFill>
                <a:latin typeface="JejuMyeongjo" pitchFamily="34" charset="0"/>
                <a:cs typeface="JejuMyeongjo" pitchFamily="34" charset="0"/>
              </a:rPr>
              <a:t>텍스트를 입력해주세요. </a:t>
            </a:r>
            <a:endParaRPr lang="en-US" dirty="0"/>
          </a:p>
        </p:txBody>
      </p:sp>
      <p:sp>
        <p:nvSpPr>
          <p:cNvPr id="21" name="Object 21"/>
          <p:cNvSpPr txBox="1"/>
          <p:nvPr/>
        </p:nvSpPr>
        <p:spPr>
          <a:xfrm>
            <a:off x="476190" y="6754862"/>
            <a:ext cx="9914286" cy="297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300" b="1" kern="0" spc="-100" dirty="0">
                <a:solidFill>
                  <a:srgbClr val="7B2323"/>
                </a:solidFill>
                <a:latin typeface="JejuMyeongjo" pitchFamily="34" charset="0"/>
                <a:cs typeface="JejuMyeongjo" pitchFamily="34" charset="0"/>
              </a:rPr>
              <a:t>텍스트를 입력해주세요. </a:t>
            </a:r>
            <a:endParaRPr lang="en-US" dirty="0"/>
          </a:p>
        </p:txBody>
      </p:sp>
      <p:sp>
        <p:nvSpPr>
          <p:cNvPr id="22" name="Object 22"/>
          <p:cNvSpPr txBox="1"/>
          <p:nvPr/>
        </p:nvSpPr>
        <p:spPr>
          <a:xfrm>
            <a:off x="467799" y="6989787"/>
            <a:ext cx="2498387" cy="22856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000" i="1" dirty="0">
                <a:solidFill>
                  <a:srgbClr val="AC8864"/>
                </a:solidFill>
                <a:latin typeface="JejuMyeongjo" pitchFamily="34" charset="0"/>
                <a:cs typeface="JejuMyeongjo" pitchFamily="34" charset="0"/>
              </a:rPr>
              <a:t>지원동기</a:t>
            </a:r>
            <a:endParaRPr lang="en-US" dirty="0"/>
          </a:p>
        </p:txBody>
      </p:sp>
      <p:sp>
        <p:nvSpPr>
          <p:cNvPr id="23" name="Object 23"/>
          <p:cNvSpPr txBox="1"/>
          <p:nvPr/>
        </p:nvSpPr>
        <p:spPr>
          <a:xfrm>
            <a:off x="476190" y="9216078"/>
            <a:ext cx="9955480" cy="24622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000" dirty="0">
                <a:solidFill>
                  <a:srgbClr val="AC8864"/>
                </a:solidFill>
                <a:latin typeface="JejuMyeongjo" pitchFamily="34" charset="0"/>
                <a:cs typeface="JejuMyeongjo" pitchFamily="34" charset="0"/>
              </a:rPr>
              <a:t>텍스트를 입력해주세요. </a:t>
            </a:r>
            <a:endParaRPr lang="en-US" dirty="0"/>
          </a:p>
        </p:txBody>
      </p:sp>
      <p:sp>
        <p:nvSpPr>
          <p:cNvPr id="24" name="Object 24"/>
          <p:cNvSpPr txBox="1"/>
          <p:nvPr/>
        </p:nvSpPr>
        <p:spPr>
          <a:xfrm>
            <a:off x="476190" y="8652808"/>
            <a:ext cx="9914286" cy="297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300" b="1" kern="0" spc="-100" dirty="0">
                <a:solidFill>
                  <a:srgbClr val="7B2323"/>
                </a:solidFill>
                <a:latin typeface="JejuMyeongjo" pitchFamily="34" charset="0"/>
                <a:cs typeface="JejuMyeongjo" pitchFamily="34" charset="0"/>
              </a:rPr>
              <a:t>텍스트를 입력해주세요. </a:t>
            </a:r>
            <a:endParaRPr lang="en-US" dirty="0"/>
          </a:p>
        </p:txBody>
      </p:sp>
      <p:sp>
        <p:nvSpPr>
          <p:cNvPr id="25" name="Object 25"/>
          <p:cNvSpPr txBox="1"/>
          <p:nvPr/>
        </p:nvSpPr>
        <p:spPr>
          <a:xfrm>
            <a:off x="467799" y="8887733"/>
            <a:ext cx="2498387" cy="22856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000" i="1" dirty="0">
                <a:solidFill>
                  <a:srgbClr val="AC8864"/>
                </a:solidFill>
                <a:latin typeface="JejuMyeongjo" pitchFamily="34" charset="0"/>
                <a:cs typeface="JejuMyeongjo" pitchFamily="34" charset="0"/>
              </a:rPr>
              <a:t>입사 후 포부</a:t>
            </a:r>
            <a:endParaRPr lang="en-US" dirty="0"/>
          </a:p>
        </p:txBody>
      </p:sp>
      <p:grpSp>
        <p:nvGrpSpPr>
          <p:cNvPr id="2" name="그룹 1001">
            <a:extLst>
              <a:ext uri="{FF2B5EF4-FFF2-40B4-BE49-F238E27FC236}">
                <a16:creationId xmlns:a16="http://schemas.microsoft.com/office/drawing/2014/main" id="{4024AB0D-C7C7-9CF5-2E8D-C94AE5903FEF}"/>
              </a:ext>
            </a:extLst>
          </p:cNvPr>
          <p:cNvGrpSpPr/>
          <p:nvPr/>
        </p:nvGrpSpPr>
        <p:grpSpPr>
          <a:xfrm>
            <a:off x="-28575" y="-114286"/>
            <a:ext cx="7623058" cy="2890079"/>
            <a:chOff x="-269841" y="-114286"/>
            <a:chExt cx="7814869" cy="2890079"/>
          </a:xfrm>
        </p:grpSpPr>
        <p:pic>
          <p:nvPicPr>
            <p:cNvPr id="4" name="Object 2">
              <a:extLst>
                <a:ext uri="{FF2B5EF4-FFF2-40B4-BE49-F238E27FC236}">
                  <a16:creationId xmlns:a16="http://schemas.microsoft.com/office/drawing/2014/main" id="{564C5157-0F7C-E8BC-302D-F4E40030F2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269841" y="-114286"/>
              <a:ext cx="7814869" cy="2890079"/>
            </a:xfrm>
            <a:prstGeom prst="rect">
              <a:avLst/>
            </a:prstGeom>
          </p:spPr>
        </p:pic>
      </p:grpSp>
      <p:grpSp>
        <p:nvGrpSpPr>
          <p:cNvPr id="8" name="그룹 1002">
            <a:extLst>
              <a:ext uri="{FF2B5EF4-FFF2-40B4-BE49-F238E27FC236}">
                <a16:creationId xmlns:a16="http://schemas.microsoft.com/office/drawing/2014/main" id="{F160190C-92C3-20F8-FA15-1674AA5FD4B7}"/>
              </a:ext>
            </a:extLst>
          </p:cNvPr>
          <p:cNvGrpSpPr/>
          <p:nvPr/>
        </p:nvGrpSpPr>
        <p:grpSpPr>
          <a:xfrm>
            <a:off x="476190" y="1532986"/>
            <a:ext cx="6609524" cy="171258"/>
            <a:chOff x="476190" y="1532986"/>
            <a:chExt cx="6609524" cy="171258"/>
          </a:xfrm>
        </p:grpSpPr>
        <p:sp>
          <p:nvSpPr>
            <p:cNvPr id="10" name="Object 8">
              <a:extLst>
                <a:ext uri="{FF2B5EF4-FFF2-40B4-BE49-F238E27FC236}">
                  <a16:creationId xmlns:a16="http://schemas.microsoft.com/office/drawing/2014/main" id="{85721A52-C168-DD24-18E7-75BCA217DB05}"/>
                </a:ext>
              </a:extLst>
            </p:cNvPr>
            <p:cNvSpPr txBox="1"/>
            <p:nvPr/>
          </p:nvSpPr>
          <p:spPr>
            <a:xfrm>
              <a:off x="2314286" y="1532986"/>
              <a:ext cx="2933333" cy="25688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1100" kern="0" spc="200" dirty="0">
                  <a:solidFill>
                    <a:srgbClr val="AC8864"/>
                  </a:solidFill>
                  <a:latin typeface="Noto Sans CJK KR Regular" pitchFamily="34" charset="0"/>
                  <a:cs typeface="Noto Sans CJK KR Regular" pitchFamily="34" charset="0"/>
                </a:rPr>
                <a:t>GRAPHIC DESIGNER</a:t>
              </a:r>
              <a:endParaRPr lang="en-US" dirty="0"/>
            </a:p>
          </p:txBody>
        </p:sp>
        <p:grpSp>
          <p:nvGrpSpPr>
            <p:cNvPr id="11" name="그룹 1003">
              <a:extLst>
                <a:ext uri="{FF2B5EF4-FFF2-40B4-BE49-F238E27FC236}">
                  <a16:creationId xmlns:a16="http://schemas.microsoft.com/office/drawing/2014/main" id="{EC5A8F99-4DDE-463E-B747-2A15F1B1660E}"/>
                </a:ext>
              </a:extLst>
            </p:cNvPr>
            <p:cNvGrpSpPr/>
            <p:nvPr/>
          </p:nvGrpSpPr>
          <p:grpSpPr>
            <a:xfrm>
              <a:off x="476190" y="1609176"/>
              <a:ext cx="2326984" cy="36571"/>
              <a:chOff x="476190" y="1609176"/>
              <a:chExt cx="2326984" cy="36571"/>
            </a:xfrm>
          </p:grpSpPr>
          <p:pic>
            <p:nvPicPr>
              <p:cNvPr id="16" name="Object 9">
                <a:extLst>
                  <a:ext uri="{FF2B5EF4-FFF2-40B4-BE49-F238E27FC236}">
                    <a16:creationId xmlns:a16="http://schemas.microsoft.com/office/drawing/2014/main" id="{227860E2-FAB6-919C-9177-9C5C82287A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476190" y="1609176"/>
                <a:ext cx="2326984" cy="36571"/>
              </a:xfrm>
              <a:prstGeom prst="rect">
                <a:avLst/>
              </a:prstGeom>
            </p:spPr>
          </p:pic>
        </p:grpSp>
        <p:grpSp>
          <p:nvGrpSpPr>
            <p:cNvPr id="13" name="그룹 1004">
              <a:extLst>
                <a:ext uri="{FF2B5EF4-FFF2-40B4-BE49-F238E27FC236}">
                  <a16:creationId xmlns:a16="http://schemas.microsoft.com/office/drawing/2014/main" id="{2CFECA02-B64E-4720-45C6-03834240CF29}"/>
                </a:ext>
              </a:extLst>
            </p:cNvPr>
            <p:cNvGrpSpPr/>
            <p:nvPr/>
          </p:nvGrpSpPr>
          <p:grpSpPr>
            <a:xfrm>
              <a:off x="4758730" y="1609176"/>
              <a:ext cx="2326984" cy="36571"/>
              <a:chOff x="4758730" y="1609176"/>
              <a:chExt cx="2326984" cy="36571"/>
            </a:xfrm>
          </p:grpSpPr>
          <p:pic>
            <p:nvPicPr>
              <p:cNvPr id="14" name="Object 12">
                <a:extLst>
                  <a:ext uri="{FF2B5EF4-FFF2-40B4-BE49-F238E27FC236}">
                    <a16:creationId xmlns:a16="http://schemas.microsoft.com/office/drawing/2014/main" id="{DE948750-568E-94AC-6F11-25BB977FFB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4758730" y="1609176"/>
                <a:ext cx="2326984" cy="36571"/>
              </a:xfrm>
              <a:prstGeom prst="rect">
                <a:avLst/>
              </a:prstGeom>
            </p:spPr>
          </p:pic>
        </p:grpSp>
      </p:grpSp>
      <p:grpSp>
        <p:nvGrpSpPr>
          <p:cNvPr id="26" name="그룹 1005">
            <a:extLst>
              <a:ext uri="{FF2B5EF4-FFF2-40B4-BE49-F238E27FC236}">
                <a16:creationId xmlns:a16="http://schemas.microsoft.com/office/drawing/2014/main" id="{A3BC04A9-8058-7C2B-8ABF-82050EF7FCB9}"/>
              </a:ext>
            </a:extLst>
          </p:cNvPr>
          <p:cNvGrpSpPr/>
          <p:nvPr/>
        </p:nvGrpSpPr>
        <p:grpSpPr>
          <a:xfrm>
            <a:off x="5117775" y="2206648"/>
            <a:ext cx="612831" cy="36571"/>
            <a:chOff x="5117775" y="2206648"/>
            <a:chExt cx="612831" cy="36571"/>
          </a:xfrm>
        </p:grpSpPr>
        <p:pic>
          <p:nvPicPr>
            <p:cNvPr id="28" name="Object 16">
              <a:extLst>
                <a:ext uri="{FF2B5EF4-FFF2-40B4-BE49-F238E27FC236}">
                  <a16:creationId xmlns:a16="http://schemas.microsoft.com/office/drawing/2014/main" id="{2539D854-22CF-AE47-A8C1-761C04F138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5400000">
              <a:off x="5117775" y="2206648"/>
              <a:ext cx="612831" cy="36571"/>
            </a:xfrm>
            <a:prstGeom prst="rect">
              <a:avLst/>
            </a:prstGeom>
          </p:spPr>
        </p:pic>
      </p:grpSp>
      <p:sp>
        <p:nvSpPr>
          <p:cNvPr id="31" name="Object 19">
            <a:extLst>
              <a:ext uri="{FF2B5EF4-FFF2-40B4-BE49-F238E27FC236}">
                <a16:creationId xmlns:a16="http://schemas.microsoft.com/office/drawing/2014/main" id="{0DE40545-D5E0-26AB-FA75-244517783271}"/>
              </a:ext>
            </a:extLst>
          </p:cNvPr>
          <p:cNvSpPr txBox="1"/>
          <p:nvPr/>
        </p:nvSpPr>
        <p:spPr>
          <a:xfrm>
            <a:off x="189905" y="2223538"/>
            <a:ext cx="2252381" cy="2308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900" b="1" dirty="0">
                <a:solidFill>
                  <a:srgbClr val="AC8864"/>
                </a:solidFill>
                <a:latin typeface="Gmarket Sans Light" pitchFamily="34" charset="0"/>
                <a:cs typeface="Gmarket Sans Light" pitchFamily="34" charset="0"/>
              </a:rPr>
              <a:t>mrk@career.co.kr</a:t>
            </a:r>
            <a:endParaRPr lang="en-US" dirty="0"/>
          </a:p>
        </p:txBody>
      </p:sp>
      <p:sp>
        <p:nvSpPr>
          <p:cNvPr id="33" name="Object 20">
            <a:extLst>
              <a:ext uri="{FF2B5EF4-FFF2-40B4-BE49-F238E27FC236}">
                <a16:creationId xmlns:a16="http://schemas.microsoft.com/office/drawing/2014/main" id="{59A03806-5CFF-EC11-D0C6-B0E08C564081}"/>
              </a:ext>
            </a:extLst>
          </p:cNvPr>
          <p:cNvSpPr txBox="1"/>
          <p:nvPr/>
        </p:nvSpPr>
        <p:spPr>
          <a:xfrm>
            <a:off x="3457116" y="2223538"/>
            <a:ext cx="2283905" cy="20570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900" b="1" dirty="0">
                <a:solidFill>
                  <a:srgbClr val="AC8864"/>
                </a:solidFill>
                <a:latin typeface="Gmarket Sans Light" pitchFamily="34" charset="0"/>
                <a:cs typeface="Gmarket Sans Light" pitchFamily="34" charset="0"/>
              </a:rPr>
              <a:t>SNS ID</a:t>
            </a:r>
            <a:endParaRPr lang="en-US" dirty="0"/>
          </a:p>
        </p:txBody>
      </p:sp>
      <p:sp>
        <p:nvSpPr>
          <p:cNvPr id="35" name="Object 21">
            <a:extLst>
              <a:ext uri="{FF2B5EF4-FFF2-40B4-BE49-F238E27FC236}">
                <a16:creationId xmlns:a16="http://schemas.microsoft.com/office/drawing/2014/main" id="{096AEEDA-208C-6CCC-3BFD-97AFFEB8E359}"/>
              </a:ext>
            </a:extLst>
          </p:cNvPr>
          <p:cNvSpPr txBox="1"/>
          <p:nvPr/>
        </p:nvSpPr>
        <p:spPr>
          <a:xfrm>
            <a:off x="1810376" y="2223538"/>
            <a:ext cx="2283905" cy="20570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900" b="1" dirty="0">
                <a:solidFill>
                  <a:srgbClr val="AC8864"/>
                </a:solidFill>
                <a:latin typeface="Gmarket Sans Light" pitchFamily="34" charset="0"/>
                <a:cs typeface="Gmarket Sans Light" pitchFamily="34" charset="0"/>
              </a:rPr>
              <a:t>010 1234 5678</a:t>
            </a:r>
            <a:endParaRPr lang="en-US" dirty="0"/>
          </a:p>
        </p:txBody>
      </p:sp>
      <p:grpSp>
        <p:nvGrpSpPr>
          <p:cNvPr id="36" name="그룹 1006">
            <a:extLst>
              <a:ext uri="{FF2B5EF4-FFF2-40B4-BE49-F238E27FC236}">
                <a16:creationId xmlns:a16="http://schemas.microsoft.com/office/drawing/2014/main" id="{C9CB2427-343A-4E3E-7FA9-12842DE54C41}"/>
              </a:ext>
            </a:extLst>
          </p:cNvPr>
          <p:cNvGrpSpPr/>
          <p:nvPr/>
        </p:nvGrpSpPr>
        <p:grpSpPr>
          <a:xfrm>
            <a:off x="3482241" y="2206648"/>
            <a:ext cx="612831" cy="36571"/>
            <a:chOff x="3482241" y="2206648"/>
            <a:chExt cx="612831" cy="36571"/>
          </a:xfrm>
        </p:grpSpPr>
        <p:pic>
          <p:nvPicPr>
            <p:cNvPr id="38" name="Object 22">
              <a:extLst>
                <a:ext uri="{FF2B5EF4-FFF2-40B4-BE49-F238E27FC236}">
                  <a16:creationId xmlns:a16="http://schemas.microsoft.com/office/drawing/2014/main" id="{A17166E8-FCCE-F721-65FC-871ED53300C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5400000">
              <a:off x="3482241" y="2206648"/>
              <a:ext cx="612831" cy="36571"/>
            </a:xfrm>
            <a:prstGeom prst="rect">
              <a:avLst/>
            </a:prstGeom>
          </p:spPr>
        </p:pic>
      </p:grpSp>
      <p:grpSp>
        <p:nvGrpSpPr>
          <p:cNvPr id="39" name="그룹 1007">
            <a:extLst>
              <a:ext uri="{FF2B5EF4-FFF2-40B4-BE49-F238E27FC236}">
                <a16:creationId xmlns:a16="http://schemas.microsoft.com/office/drawing/2014/main" id="{C9DCF437-26AF-9A94-7036-979AB38F86F5}"/>
              </a:ext>
            </a:extLst>
          </p:cNvPr>
          <p:cNvGrpSpPr/>
          <p:nvPr/>
        </p:nvGrpSpPr>
        <p:grpSpPr>
          <a:xfrm>
            <a:off x="1831299" y="2206648"/>
            <a:ext cx="612831" cy="36571"/>
            <a:chOff x="1831299" y="2206648"/>
            <a:chExt cx="612831" cy="36571"/>
          </a:xfrm>
        </p:grpSpPr>
        <p:pic>
          <p:nvPicPr>
            <p:cNvPr id="40" name="Object 25">
              <a:extLst>
                <a:ext uri="{FF2B5EF4-FFF2-40B4-BE49-F238E27FC236}">
                  <a16:creationId xmlns:a16="http://schemas.microsoft.com/office/drawing/2014/main" id="{A2E2F4C4-460A-35E6-2B69-5258FE00650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5400000">
              <a:off x="1831299" y="2206648"/>
              <a:ext cx="612831" cy="36571"/>
            </a:xfrm>
            <a:prstGeom prst="rect">
              <a:avLst/>
            </a:prstGeom>
          </p:spPr>
        </p:pic>
      </p:grpSp>
      <p:sp>
        <p:nvSpPr>
          <p:cNvPr id="42" name="Object 91">
            <a:extLst>
              <a:ext uri="{FF2B5EF4-FFF2-40B4-BE49-F238E27FC236}">
                <a16:creationId xmlns:a16="http://schemas.microsoft.com/office/drawing/2014/main" id="{6581541C-AE79-2BA3-4C8C-EB5E1F71AEE8}"/>
              </a:ext>
            </a:extLst>
          </p:cNvPr>
          <p:cNvSpPr txBox="1"/>
          <p:nvPr/>
        </p:nvSpPr>
        <p:spPr>
          <a:xfrm>
            <a:off x="5103857" y="2223538"/>
            <a:ext cx="2283905" cy="2308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900" b="1" dirty="0">
                <a:solidFill>
                  <a:srgbClr val="AC8864"/>
                </a:solidFill>
                <a:latin typeface="Gmarket Sans Light" pitchFamily="34" charset="0"/>
                <a:cs typeface="Gmarket Sans Light" pitchFamily="34" charset="0"/>
              </a:rPr>
              <a:t>서울 </a:t>
            </a:r>
            <a:r>
              <a:rPr lang="en-US" sz="900" b="1" dirty="0" err="1">
                <a:solidFill>
                  <a:srgbClr val="AC8864"/>
                </a:solidFill>
                <a:latin typeface="Gmarket Sans Light" pitchFamily="34" charset="0"/>
                <a:cs typeface="Gmarket Sans Light" pitchFamily="34" charset="0"/>
              </a:rPr>
              <a:t>구로구</a:t>
            </a:r>
            <a:r>
              <a:rPr lang="en-US" sz="900" b="1" dirty="0">
                <a:solidFill>
                  <a:srgbClr val="AC8864"/>
                </a:solidFill>
                <a:latin typeface="Gmarket Sans Light" pitchFamily="34" charset="0"/>
                <a:cs typeface="Gmarket Sans Light" pitchFamily="34" charset="0"/>
              </a:rPr>
              <a:t> 디지털로273길</a:t>
            </a:r>
            <a:endParaRPr lang="en-US" dirty="0"/>
          </a:p>
        </p:txBody>
      </p:sp>
      <p:grpSp>
        <p:nvGrpSpPr>
          <p:cNvPr id="46" name="그룹 1031">
            <a:extLst>
              <a:ext uri="{FF2B5EF4-FFF2-40B4-BE49-F238E27FC236}">
                <a16:creationId xmlns:a16="http://schemas.microsoft.com/office/drawing/2014/main" id="{A1D78C74-D6F9-C941-4A98-F8B5A4EBDD68}"/>
              </a:ext>
            </a:extLst>
          </p:cNvPr>
          <p:cNvGrpSpPr/>
          <p:nvPr/>
        </p:nvGrpSpPr>
        <p:grpSpPr>
          <a:xfrm>
            <a:off x="2845661" y="1950828"/>
            <a:ext cx="213333" cy="166018"/>
            <a:chOff x="2845661" y="1950828"/>
            <a:chExt cx="213333" cy="166018"/>
          </a:xfrm>
        </p:grpSpPr>
        <p:pic>
          <p:nvPicPr>
            <p:cNvPr id="48" name="Object 116">
              <a:extLst>
                <a:ext uri="{FF2B5EF4-FFF2-40B4-BE49-F238E27FC236}">
                  <a16:creationId xmlns:a16="http://schemas.microsoft.com/office/drawing/2014/main" id="{609D6AA6-EA20-0546-A988-47DD4A0A889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45661" y="1950828"/>
              <a:ext cx="213333" cy="166018"/>
            </a:xfrm>
            <a:prstGeom prst="rect">
              <a:avLst/>
            </a:prstGeom>
          </p:spPr>
        </p:pic>
      </p:grpSp>
      <p:grpSp>
        <p:nvGrpSpPr>
          <p:cNvPr id="49" name="그룹 1040">
            <a:extLst>
              <a:ext uri="{FF2B5EF4-FFF2-40B4-BE49-F238E27FC236}">
                <a16:creationId xmlns:a16="http://schemas.microsoft.com/office/drawing/2014/main" id="{1BE28786-94FD-94E4-20EB-3CC60C6A601F}"/>
              </a:ext>
            </a:extLst>
          </p:cNvPr>
          <p:cNvGrpSpPr/>
          <p:nvPr/>
        </p:nvGrpSpPr>
        <p:grpSpPr>
          <a:xfrm>
            <a:off x="4510004" y="1944394"/>
            <a:ext cx="178885" cy="178885"/>
            <a:chOff x="4510004" y="1944394"/>
            <a:chExt cx="178885" cy="178885"/>
          </a:xfrm>
        </p:grpSpPr>
        <p:pic>
          <p:nvPicPr>
            <p:cNvPr id="51" name="Object 143">
              <a:extLst>
                <a:ext uri="{FF2B5EF4-FFF2-40B4-BE49-F238E27FC236}">
                  <a16:creationId xmlns:a16="http://schemas.microsoft.com/office/drawing/2014/main" id="{E1F7D89E-8C37-1D6A-DA6F-151327AD2D3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510004" y="1944394"/>
              <a:ext cx="178885" cy="178885"/>
            </a:xfrm>
            <a:prstGeom prst="rect">
              <a:avLst/>
            </a:prstGeom>
          </p:spPr>
        </p:pic>
      </p:grpSp>
      <p:grpSp>
        <p:nvGrpSpPr>
          <p:cNvPr id="53" name="그룹 1041">
            <a:extLst>
              <a:ext uri="{FF2B5EF4-FFF2-40B4-BE49-F238E27FC236}">
                <a16:creationId xmlns:a16="http://schemas.microsoft.com/office/drawing/2014/main" id="{63077290-E602-EEC2-1225-A3E005803567}"/>
              </a:ext>
            </a:extLst>
          </p:cNvPr>
          <p:cNvGrpSpPr/>
          <p:nvPr/>
        </p:nvGrpSpPr>
        <p:grpSpPr>
          <a:xfrm>
            <a:off x="6168413" y="1934223"/>
            <a:ext cx="154794" cy="199228"/>
            <a:chOff x="6168413" y="1934223"/>
            <a:chExt cx="154794" cy="199228"/>
          </a:xfrm>
        </p:grpSpPr>
        <p:pic>
          <p:nvPicPr>
            <p:cNvPr id="55" name="Object 146">
              <a:extLst>
                <a:ext uri="{FF2B5EF4-FFF2-40B4-BE49-F238E27FC236}">
                  <a16:creationId xmlns:a16="http://schemas.microsoft.com/office/drawing/2014/main" id="{BE76E07B-D547-16B4-C48E-51AA3A726C9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168413" y="1934223"/>
              <a:ext cx="154794" cy="199228"/>
            </a:xfrm>
            <a:prstGeom prst="rect">
              <a:avLst/>
            </a:prstGeom>
          </p:spPr>
        </p:pic>
      </p:grpSp>
      <p:grpSp>
        <p:nvGrpSpPr>
          <p:cNvPr id="56" name="그룹 1042">
            <a:extLst>
              <a:ext uri="{FF2B5EF4-FFF2-40B4-BE49-F238E27FC236}">
                <a16:creationId xmlns:a16="http://schemas.microsoft.com/office/drawing/2014/main" id="{CEA4374F-34BF-AF63-772B-184295987CF6}"/>
              </a:ext>
            </a:extLst>
          </p:cNvPr>
          <p:cNvGrpSpPr/>
          <p:nvPr/>
        </p:nvGrpSpPr>
        <p:grpSpPr>
          <a:xfrm>
            <a:off x="1226296" y="1962930"/>
            <a:ext cx="179598" cy="141813"/>
            <a:chOff x="1226296" y="1962930"/>
            <a:chExt cx="179598" cy="141813"/>
          </a:xfrm>
        </p:grpSpPr>
        <p:pic>
          <p:nvPicPr>
            <p:cNvPr id="58" name="Object 149">
              <a:extLst>
                <a:ext uri="{FF2B5EF4-FFF2-40B4-BE49-F238E27FC236}">
                  <a16:creationId xmlns:a16="http://schemas.microsoft.com/office/drawing/2014/main" id="{0C2C06F4-5412-0FAE-CBCD-6F6D0C28B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26296" y="1962930"/>
              <a:ext cx="179598" cy="141813"/>
            </a:xfrm>
            <a:prstGeom prst="rect">
              <a:avLst/>
            </a:prstGeom>
          </p:spPr>
        </p:pic>
      </p:grpSp>
      <p:sp>
        <p:nvSpPr>
          <p:cNvPr id="59" name="Object 6">
            <a:extLst>
              <a:ext uri="{FF2B5EF4-FFF2-40B4-BE49-F238E27FC236}">
                <a16:creationId xmlns:a16="http://schemas.microsoft.com/office/drawing/2014/main" id="{38BB1C78-F7FF-5A4D-23D2-0A392E13600F}"/>
              </a:ext>
            </a:extLst>
          </p:cNvPr>
          <p:cNvSpPr txBox="1"/>
          <p:nvPr/>
        </p:nvSpPr>
        <p:spPr>
          <a:xfrm>
            <a:off x="-1169841" y="769841"/>
            <a:ext cx="9876190" cy="6617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700" kern="0" spc="800" dirty="0">
                <a:solidFill>
                  <a:srgbClr val="FFFFFF"/>
                </a:solidFill>
                <a:latin typeface="Baskerville Old Face" pitchFamily="34" charset="0"/>
                <a:cs typeface="Baskerville Old Face" pitchFamily="34" charset="0"/>
              </a:rPr>
              <a:t> COFEE KONG</a:t>
            </a:r>
            <a:endParaRPr lang="en-US" dirty="0"/>
          </a:p>
        </p:txBody>
      </p:sp>
      <p:sp>
        <p:nvSpPr>
          <p:cNvPr id="61" name="Object 8">
            <a:extLst>
              <a:ext uri="{FF2B5EF4-FFF2-40B4-BE49-F238E27FC236}">
                <a16:creationId xmlns:a16="http://schemas.microsoft.com/office/drawing/2014/main" id="{16CE33C0-57CD-8532-0C7A-6B273B2AB91E}"/>
              </a:ext>
            </a:extLst>
          </p:cNvPr>
          <p:cNvSpPr txBox="1"/>
          <p:nvPr/>
        </p:nvSpPr>
        <p:spPr>
          <a:xfrm>
            <a:off x="2333625" y="443200"/>
            <a:ext cx="2933333" cy="261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ko-KR" altLang="en-US" sz="1100" kern="0" spc="200" dirty="0">
                <a:solidFill>
                  <a:srgbClr val="AC8864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Noto Sans CJK KR Regular" pitchFamily="34" charset="0"/>
              </a:rPr>
              <a:t>커피콩</a:t>
            </a:r>
            <a:endParaRPr lang="en-US" dirty="0">
              <a:latin typeface="에스코어 드림 5 Medium" panose="020B0503030302020204" pitchFamily="34" charset="-127"/>
              <a:ea typeface="에스코어 드림 5 Medium" panose="020B0503030302020204" pitchFamily="34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198</Words>
  <Application>Microsoft Office PowerPoint</Application>
  <PresentationFormat>사용자 지정</PresentationFormat>
  <Paragraphs>56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1" baseType="lpstr">
      <vt:lpstr>Gmarket Sans Light</vt:lpstr>
      <vt:lpstr>JejuMyeongjo</vt:lpstr>
      <vt:lpstr>Noto Sans CJK KR Regular</vt:lpstr>
      <vt:lpstr>Tmon몬소리 Black</vt:lpstr>
      <vt:lpstr>에스코어 드림 5 Medium</vt:lpstr>
      <vt:lpstr>Arial</vt:lpstr>
      <vt:lpstr>Baskerville Old Face</vt:lpstr>
      <vt:lpstr>Calibri</vt:lpstr>
      <vt:lpstr>Office Theme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콘마팀9</cp:lastModifiedBy>
  <cp:revision>2</cp:revision>
  <dcterms:created xsi:type="dcterms:W3CDTF">2022-10-31T15:16:21Z</dcterms:created>
  <dcterms:modified xsi:type="dcterms:W3CDTF">2022-10-31T07:25:44Z</dcterms:modified>
</cp:coreProperties>
</file>