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325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4490938" y="4352105"/>
            <a:ext cx="11139234" cy="2157357"/>
            <a:chOff x="-4490938" y="4352105"/>
            <a:chExt cx="11139234" cy="21573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6200000">
              <a:off x="-4490938" y="4352105"/>
              <a:ext cx="11139234" cy="21573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4281748" y="9615173"/>
            <a:ext cx="487437" cy="487437"/>
            <a:chOff x="4281748" y="9615173"/>
            <a:chExt cx="487437" cy="48743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81748" y="9615173"/>
              <a:ext cx="487437" cy="48743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765468" y="9615173"/>
            <a:ext cx="487437" cy="487437"/>
            <a:chOff x="2765468" y="9615173"/>
            <a:chExt cx="487437" cy="487437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65468" y="9615173"/>
              <a:ext cx="487437" cy="487437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2975927" y="3228008"/>
            <a:ext cx="5309514" cy="3231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ko-KR" sz="1500" kern="0" spc="-100" dirty="0" err="1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서울특별시</a:t>
            </a:r>
            <a:r>
              <a:rPr lang="en-US" altLang="ko-KR" sz="15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 </a:t>
            </a:r>
            <a:r>
              <a:rPr lang="en-US" altLang="ko-KR" sz="1500" kern="0" spc="-100" dirty="0" err="1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구로구</a:t>
            </a:r>
            <a:r>
              <a:rPr lang="en-US" altLang="ko-KR" sz="15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 </a:t>
            </a:r>
            <a:r>
              <a:rPr lang="en-US" altLang="ko-KR" sz="1500" kern="0" spc="-100" dirty="0" err="1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디지털로</a:t>
            </a:r>
            <a:r>
              <a:rPr lang="en-US" altLang="ko-KR" sz="15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 273</a:t>
            </a:r>
            <a:endParaRPr lang="en-US" altLang="ko-KR" sz="1600" dirty="0"/>
          </a:p>
        </p:txBody>
      </p:sp>
      <p:sp>
        <p:nvSpPr>
          <p:cNvPr id="12" name="Object 12"/>
          <p:cNvSpPr txBox="1"/>
          <p:nvPr/>
        </p:nvSpPr>
        <p:spPr>
          <a:xfrm>
            <a:off x="4434614" y="1263783"/>
            <a:ext cx="2746986" cy="33855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600" kern="0" spc="-100" dirty="0">
                <a:solidFill>
                  <a:srgbClr val="1E3184"/>
                </a:solidFill>
                <a:latin typeface="777뉴욕커" panose="02020603020101020101" pitchFamily="18" charset="-127"/>
                <a:ea typeface="777뉴욕커" panose="02020603020101020101" pitchFamily="18" charset="-127"/>
                <a:cs typeface="NanumSquare Bold" pitchFamily="34" charset="0"/>
              </a:rPr>
              <a:t>한 </a:t>
            </a:r>
            <a:r>
              <a:rPr lang="en-US" sz="1600" kern="0" spc="-100" dirty="0" err="1">
                <a:solidFill>
                  <a:srgbClr val="1E3184"/>
                </a:solidFill>
                <a:latin typeface="777뉴욕커" panose="02020603020101020101" pitchFamily="18" charset="-127"/>
                <a:ea typeface="777뉴욕커" panose="02020603020101020101" pitchFamily="18" charset="-127"/>
                <a:cs typeface="NanumSquare Bold" pitchFamily="34" charset="0"/>
              </a:rPr>
              <a:t>끗</a:t>
            </a:r>
            <a:r>
              <a:rPr lang="en-US" sz="1600" kern="0" spc="-100" dirty="0" err="1">
                <a:solidFill>
                  <a:srgbClr val="1E3184"/>
                </a:solidFill>
                <a:latin typeface="777뉴욕커" panose="02020603020101020101" pitchFamily="18" charset="-127"/>
                <a:ea typeface="777뉴욕커" panose="02020603020101020101" pitchFamily="18" charset="-127"/>
                <a:cs typeface="NanumSquare" pitchFamily="34" charset="0"/>
              </a:rPr>
              <a:t>이</a:t>
            </a:r>
            <a:r>
              <a:rPr lang="en-US" sz="1600" kern="0" spc="-100" dirty="0">
                <a:solidFill>
                  <a:srgbClr val="1E3184"/>
                </a:solidFill>
                <a:latin typeface="777뉴욕커" panose="02020603020101020101" pitchFamily="18" charset="-127"/>
                <a:ea typeface="777뉴욕커" panose="02020603020101020101" pitchFamily="18" charset="-127"/>
                <a:cs typeface="NanumSquare" pitchFamily="34" charset="0"/>
              </a:rPr>
              <a:t> </a:t>
            </a:r>
            <a:r>
              <a:rPr lang="en-US" sz="1600" kern="0" spc="-100" dirty="0" err="1">
                <a:solidFill>
                  <a:srgbClr val="1E3184"/>
                </a:solidFill>
                <a:latin typeface="777뉴욕커" panose="02020603020101020101" pitchFamily="18" charset="-127"/>
                <a:ea typeface="777뉴욕커" panose="02020603020101020101" pitchFamily="18" charset="-127"/>
                <a:cs typeface="NanumSquare" pitchFamily="34" charset="0"/>
              </a:rPr>
              <a:t>다른</a:t>
            </a:r>
            <a:r>
              <a:rPr lang="en-US" sz="1600" kern="0" spc="-100" dirty="0">
                <a:solidFill>
                  <a:srgbClr val="1E3184"/>
                </a:solidFill>
                <a:latin typeface="777뉴욕커" panose="02020603020101020101" pitchFamily="18" charset="-127"/>
                <a:ea typeface="777뉴욕커" panose="02020603020101020101" pitchFamily="18" charset="-127"/>
                <a:cs typeface="NanumSquare" pitchFamily="34" charset="0"/>
              </a:rPr>
              <a:t> </a:t>
            </a:r>
            <a:r>
              <a:rPr lang="en-US" sz="1600" kern="0" spc="-100" dirty="0" err="1">
                <a:solidFill>
                  <a:srgbClr val="1E3184"/>
                </a:solidFill>
                <a:latin typeface="777뉴욕커" panose="02020603020101020101" pitchFamily="18" charset="-127"/>
                <a:ea typeface="777뉴욕커" panose="02020603020101020101" pitchFamily="18" charset="-127"/>
                <a:cs typeface="NanumSquare" pitchFamily="34" charset="0"/>
              </a:rPr>
              <a:t>지원자</a:t>
            </a:r>
            <a:endParaRPr lang="en-US" dirty="0">
              <a:latin typeface="777뉴욕커" panose="02020603020101020101" pitchFamily="18" charset="-127"/>
              <a:ea typeface="777뉴욕커" panose="02020603020101020101" pitchFamily="18" charset="-127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96518" y="1520541"/>
            <a:ext cx="3742390" cy="53860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900" kern="0" spc="-200" dirty="0">
                <a:solidFill>
                  <a:srgbClr val="1E3184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NanumSquare ExtraBold" pitchFamily="34" charset="0"/>
              </a:rPr>
              <a:t>김 </a:t>
            </a:r>
            <a:r>
              <a:rPr lang="ko-KR" altLang="en-US" sz="2900" kern="0" spc="-200" dirty="0">
                <a:solidFill>
                  <a:srgbClr val="1E3184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NanumSquare ExtraBold" pitchFamily="34" charset="0"/>
              </a:rPr>
              <a:t>민 국</a:t>
            </a:r>
            <a:r>
              <a:rPr lang="en-US" sz="2900" kern="0" spc="-200" dirty="0">
                <a:solidFill>
                  <a:srgbClr val="1E3184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NanumSquare Bold" pitchFamily="34" charset="0"/>
              </a:rPr>
              <a:t> </a:t>
            </a:r>
            <a:r>
              <a:rPr lang="en-US" sz="2900" kern="0" spc="-200" dirty="0">
                <a:solidFill>
                  <a:srgbClr val="1E3184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NanumSquare" pitchFamily="34" charset="0"/>
              </a:rPr>
              <a:t>입니다!</a:t>
            </a:r>
            <a:endParaRPr lang="en-US" dirty="0"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75927" y="2932776"/>
            <a:ext cx="5757133" cy="34284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010.1233.5678  l  miri@miricanvas.com</a:t>
            </a:r>
            <a:endParaRPr lang="en-US" dirty="0"/>
          </a:p>
        </p:txBody>
      </p:sp>
      <p:sp>
        <p:nvSpPr>
          <p:cNvPr id="15" name="Object 15"/>
          <p:cNvSpPr txBox="1"/>
          <p:nvPr/>
        </p:nvSpPr>
        <p:spPr>
          <a:xfrm>
            <a:off x="167572" y="2628439"/>
            <a:ext cx="1742281" cy="399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700" dirty="0">
                <a:solidFill>
                  <a:srgbClr val="FFFFFF"/>
                </a:solidFill>
                <a:latin typeface="NanumSquare Bold" pitchFamily="34" charset="0"/>
                <a:cs typeface="NanumSquare Bold" pitchFamily="34" charset="0"/>
              </a:rPr>
              <a:t>기본사항</a:t>
            </a:r>
            <a:endParaRPr lang="en-US" dirty="0"/>
          </a:p>
        </p:txBody>
      </p:sp>
      <p:sp>
        <p:nvSpPr>
          <p:cNvPr id="16" name="Object 16"/>
          <p:cNvSpPr txBox="1"/>
          <p:nvPr/>
        </p:nvSpPr>
        <p:spPr>
          <a:xfrm>
            <a:off x="2975927" y="2628439"/>
            <a:ext cx="3121582" cy="3231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1993.02.04 (만 29세)</a:t>
            </a:r>
            <a:endParaRPr lang="en-US" dirty="0"/>
          </a:p>
        </p:txBody>
      </p:sp>
      <p:grpSp>
        <p:nvGrpSpPr>
          <p:cNvPr id="1004" name="그룹 1004"/>
          <p:cNvGrpSpPr/>
          <p:nvPr/>
        </p:nvGrpSpPr>
        <p:grpSpPr>
          <a:xfrm>
            <a:off x="2732206" y="2983674"/>
            <a:ext cx="140540" cy="140554"/>
            <a:chOff x="2732206" y="2983674"/>
            <a:chExt cx="140540" cy="14055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32206" y="2983674"/>
              <a:ext cx="140540" cy="14055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730260" y="2696979"/>
            <a:ext cx="124164" cy="124557"/>
            <a:chOff x="2730260" y="2696979"/>
            <a:chExt cx="124164" cy="124557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30260" y="2696979"/>
              <a:ext cx="124164" cy="124557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728882" y="3269944"/>
            <a:ext cx="126155" cy="171873"/>
            <a:chOff x="2728882" y="3269944"/>
            <a:chExt cx="126155" cy="171873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28882" y="3269944"/>
              <a:ext cx="126155" cy="171873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96263" y="2470082"/>
            <a:ext cx="2158080" cy="44071"/>
            <a:chOff x="696263" y="2470082"/>
            <a:chExt cx="2158080" cy="44071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696263" y="2470082"/>
              <a:ext cx="2158080" cy="44071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2724562" y="2470082"/>
            <a:ext cx="4837343" cy="44071"/>
            <a:chOff x="2724562" y="2470082"/>
            <a:chExt cx="4837343" cy="44071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0800000">
              <a:off x="2724562" y="2470082"/>
              <a:ext cx="4837343" cy="44071"/>
            </a:xfrm>
            <a:prstGeom prst="rect">
              <a:avLst/>
            </a:prstGeom>
          </p:spPr>
        </p:pic>
      </p:grpSp>
      <p:sp>
        <p:nvSpPr>
          <p:cNvPr id="32" name="Object 32"/>
          <p:cNvSpPr txBox="1"/>
          <p:nvPr/>
        </p:nvSpPr>
        <p:spPr>
          <a:xfrm>
            <a:off x="351962" y="4007788"/>
            <a:ext cx="1557891" cy="399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700" dirty="0">
                <a:solidFill>
                  <a:srgbClr val="FFFFFF"/>
                </a:solidFill>
                <a:latin typeface="NanumSquare Bold" pitchFamily="34" charset="0"/>
                <a:cs typeface="NanumSquare Bold" pitchFamily="34" charset="0"/>
              </a:rPr>
              <a:t>학력사항</a:t>
            </a:r>
            <a:endParaRPr lang="en-US" dirty="0"/>
          </a:p>
        </p:txBody>
      </p:sp>
      <p:sp>
        <p:nvSpPr>
          <p:cNvPr id="33" name="Object 33"/>
          <p:cNvSpPr txBox="1"/>
          <p:nvPr/>
        </p:nvSpPr>
        <p:spPr>
          <a:xfrm>
            <a:off x="2753705" y="4026835"/>
            <a:ext cx="2330683" cy="3231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 err="1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서울고등학교</a:t>
            </a:r>
            <a:endParaRPr lang="en-US" dirty="0"/>
          </a:p>
        </p:txBody>
      </p:sp>
      <p:grpSp>
        <p:nvGrpSpPr>
          <p:cNvPr id="1009" name="그룹 1009"/>
          <p:cNvGrpSpPr/>
          <p:nvPr/>
        </p:nvGrpSpPr>
        <p:grpSpPr>
          <a:xfrm>
            <a:off x="696263" y="3849431"/>
            <a:ext cx="2158080" cy="44071"/>
            <a:chOff x="696263" y="3849431"/>
            <a:chExt cx="2158080" cy="44071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696263" y="3849431"/>
              <a:ext cx="2158080" cy="44071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724562" y="3849431"/>
            <a:ext cx="4837343" cy="44071"/>
            <a:chOff x="2724562" y="3849431"/>
            <a:chExt cx="4837343" cy="44071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0800000">
              <a:off x="2724562" y="3849431"/>
              <a:ext cx="4837343" cy="44071"/>
            </a:xfrm>
            <a:prstGeom prst="rect">
              <a:avLst/>
            </a:prstGeom>
          </p:spPr>
        </p:pic>
      </p:grpSp>
      <p:sp>
        <p:nvSpPr>
          <p:cNvPr id="40" name="Object 40"/>
          <p:cNvSpPr txBox="1"/>
          <p:nvPr/>
        </p:nvSpPr>
        <p:spPr>
          <a:xfrm>
            <a:off x="-276830" y="2923252"/>
            <a:ext cx="2186684" cy="27427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200" kern="0" spc="-100" dirty="0">
                <a:solidFill>
                  <a:srgbClr val="FFFFFF"/>
                </a:solidFill>
                <a:latin typeface="NanumSquare Light" pitchFamily="34" charset="0"/>
                <a:cs typeface="NanumSquare Light" pitchFamily="34" charset="0"/>
              </a:rPr>
              <a:t>Personal Information</a:t>
            </a:r>
            <a:endParaRPr lang="en-US" dirty="0"/>
          </a:p>
        </p:txBody>
      </p:sp>
      <p:sp>
        <p:nvSpPr>
          <p:cNvPr id="41" name="Object 41"/>
          <p:cNvSpPr txBox="1"/>
          <p:nvPr/>
        </p:nvSpPr>
        <p:spPr>
          <a:xfrm>
            <a:off x="743131" y="4302600"/>
            <a:ext cx="1166722" cy="27427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200" kern="0" spc="-100" dirty="0">
                <a:solidFill>
                  <a:srgbClr val="FFFFFF"/>
                </a:solidFill>
                <a:latin typeface="NanumSquare Light" pitchFamily="34" charset="0"/>
                <a:cs typeface="NanumSquare Light" pitchFamily="34" charset="0"/>
              </a:rPr>
              <a:t>Education</a:t>
            </a:r>
            <a:endParaRPr lang="en-US" dirty="0"/>
          </a:p>
        </p:txBody>
      </p:sp>
      <p:sp>
        <p:nvSpPr>
          <p:cNvPr id="42" name="Object 42"/>
          <p:cNvSpPr txBox="1"/>
          <p:nvPr/>
        </p:nvSpPr>
        <p:spPr>
          <a:xfrm>
            <a:off x="5813968" y="4036359"/>
            <a:ext cx="1140894" cy="6809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2039.03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- 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  <a:endParaRPr lang="en-US" dirty="0"/>
          </a:p>
        </p:txBody>
      </p:sp>
      <p:sp>
        <p:nvSpPr>
          <p:cNvPr id="43" name="Object 43"/>
          <p:cNvSpPr txBox="1"/>
          <p:nvPr/>
        </p:nvSpPr>
        <p:spPr>
          <a:xfrm>
            <a:off x="-182119" y="5747257"/>
            <a:ext cx="2091972" cy="399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700" dirty="0">
                <a:solidFill>
                  <a:srgbClr val="FFFFFF"/>
                </a:solidFill>
                <a:latin typeface="NanumSquare Bold" pitchFamily="34" charset="0"/>
                <a:cs typeface="NanumSquare Bold" pitchFamily="34" charset="0"/>
              </a:rPr>
              <a:t>보유자격증</a:t>
            </a:r>
            <a:endParaRPr lang="en-US" dirty="0"/>
          </a:p>
        </p:txBody>
      </p:sp>
      <p:sp>
        <p:nvSpPr>
          <p:cNvPr id="44" name="Object 44"/>
          <p:cNvSpPr txBox="1"/>
          <p:nvPr/>
        </p:nvSpPr>
        <p:spPr>
          <a:xfrm>
            <a:off x="2753705" y="5747257"/>
            <a:ext cx="2330683" cy="125711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운전면허증</a:t>
            </a:r>
          </a:p>
          <a:p>
            <a:r>
              <a:rPr lang="en-US" sz="15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ITQ, 한글, 엑셀</a:t>
            </a:r>
          </a:p>
          <a:p>
            <a:r>
              <a:rPr lang="en-US" sz="15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GTQ 포토샵</a:t>
            </a:r>
            <a:endParaRPr lang="en-US" dirty="0"/>
          </a:p>
        </p:txBody>
      </p:sp>
      <p:grpSp>
        <p:nvGrpSpPr>
          <p:cNvPr id="1011" name="그룹 1011"/>
          <p:cNvGrpSpPr/>
          <p:nvPr/>
        </p:nvGrpSpPr>
        <p:grpSpPr>
          <a:xfrm>
            <a:off x="696263" y="5588900"/>
            <a:ext cx="2158080" cy="44071"/>
            <a:chOff x="696263" y="5588900"/>
            <a:chExt cx="2158080" cy="44071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696263" y="5588900"/>
              <a:ext cx="2158080" cy="44071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2724562" y="5588900"/>
            <a:ext cx="4837343" cy="44071"/>
            <a:chOff x="2724562" y="5588900"/>
            <a:chExt cx="4837343" cy="44071"/>
          </a:xfrm>
        </p:grpSpPr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0800000">
              <a:off x="2724562" y="5588900"/>
              <a:ext cx="4837343" cy="44071"/>
            </a:xfrm>
            <a:prstGeom prst="rect">
              <a:avLst/>
            </a:prstGeom>
          </p:spPr>
        </p:pic>
      </p:grpSp>
      <p:sp>
        <p:nvSpPr>
          <p:cNvPr id="51" name="Object 51"/>
          <p:cNvSpPr txBox="1"/>
          <p:nvPr/>
        </p:nvSpPr>
        <p:spPr>
          <a:xfrm>
            <a:off x="743131" y="6042069"/>
            <a:ext cx="1166722" cy="27427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200" kern="0" spc="-100" dirty="0">
                <a:solidFill>
                  <a:srgbClr val="FFFFFF"/>
                </a:solidFill>
                <a:latin typeface="NanumSquare Light" pitchFamily="34" charset="0"/>
                <a:cs typeface="NanumSquare Light" pitchFamily="34" charset="0"/>
              </a:rPr>
              <a:t>License</a:t>
            </a:r>
            <a:endParaRPr lang="en-US" dirty="0"/>
          </a:p>
        </p:txBody>
      </p:sp>
      <p:sp>
        <p:nvSpPr>
          <p:cNvPr id="52" name="Object 52"/>
          <p:cNvSpPr txBox="1"/>
          <p:nvPr/>
        </p:nvSpPr>
        <p:spPr>
          <a:xfrm>
            <a:off x="-182119" y="7140908"/>
            <a:ext cx="2091972" cy="39999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700" dirty="0">
                <a:solidFill>
                  <a:srgbClr val="FFFFFF"/>
                </a:solidFill>
                <a:latin typeface="NanumSquare Bold" pitchFamily="34" charset="0"/>
                <a:cs typeface="NanumSquare Bold" pitchFamily="34" charset="0"/>
              </a:rPr>
              <a:t>사회경험</a:t>
            </a:r>
            <a:endParaRPr lang="en-US" dirty="0"/>
          </a:p>
        </p:txBody>
      </p:sp>
      <p:grpSp>
        <p:nvGrpSpPr>
          <p:cNvPr id="1013" name="그룹 1013"/>
          <p:cNvGrpSpPr/>
          <p:nvPr/>
        </p:nvGrpSpPr>
        <p:grpSpPr>
          <a:xfrm>
            <a:off x="696263" y="6982550"/>
            <a:ext cx="2158080" cy="44071"/>
            <a:chOff x="696263" y="6982550"/>
            <a:chExt cx="2158080" cy="44071"/>
          </a:xfrm>
        </p:grpSpPr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696263" y="6982550"/>
              <a:ext cx="2158080" cy="44071"/>
            </a:xfrm>
            <a:prstGeom prst="rect">
              <a:avLst/>
            </a:prstGeom>
          </p:spPr>
        </p:pic>
      </p:grpSp>
      <p:sp>
        <p:nvSpPr>
          <p:cNvPr id="56" name="Object 56"/>
          <p:cNvSpPr txBox="1"/>
          <p:nvPr/>
        </p:nvSpPr>
        <p:spPr>
          <a:xfrm>
            <a:off x="680030" y="7435720"/>
            <a:ext cx="1195947" cy="27427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200" kern="0" spc="-100" dirty="0">
                <a:solidFill>
                  <a:srgbClr val="FFFFFF"/>
                </a:solidFill>
                <a:latin typeface="NanumSquare Light" pitchFamily="34" charset="0"/>
                <a:cs typeface="NanumSquare Light" pitchFamily="34" charset="0"/>
              </a:rPr>
              <a:t>Experience</a:t>
            </a:r>
            <a:endParaRPr lang="en-US" dirty="0"/>
          </a:p>
        </p:txBody>
      </p:sp>
      <p:sp>
        <p:nvSpPr>
          <p:cNvPr id="57" name="Object 57"/>
          <p:cNvSpPr txBox="1"/>
          <p:nvPr/>
        </p:nvSpPr>
        <p:spPr>
          <a:xfrm>
            <a:off x="5637086" y="5766304"/>
            <a:ext cx="1317776" cy="123187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  <a:endParaRPr lang="en-US" dirty="0"/>
          </a:p>
        </p:txBody>
      </p:sp>
      <p:grpSp>
        <p:nvGrpSpPr>
          <p:cNvPr id="1014" name="그룹 1014"/>
          <p:cNvGrpSpPr/>
          <p:nvPr/>
        </p:nvGrpSpPr>
        <p:grpSpPr>
          <a:xfrm>
            <a:off x="4293558" y="4236356"/>
            <a:ext cx="1641941" cy="68089"/>
            <a:chOff x="4293558" y="4236356"/>
            <a:chExt cx="1641941" cy="68089"/>
          </a:xfrm>
        </p:grpSpPr>
        <p:pic>
          <p:nvPicPr>
            <p:cNvPr id="59" name="Object 58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93558" y="4236356"/>
              <a:ext cx="1641941" cy="68089"/>
            </a:xfrm>
            <a:prstGeom prst="rect">
              <a:avLst/>
            </a:prstGeom>
          </p:spPr>
        </p:pic>
      </p:grpSp>
      <p:sp>
        <p:nvSpPr>
          <p:cNvPr id="61" name="Object 61"/>
          <p:cNvSpPr txBox="1"/>
          <p:nvPr/>
        </p:nvSpPr>
        <p:spPr>
          <a:xfrm>
            <a:off x="2753705" y="4283553"/>
            <a:ext cx="1836449" cy="297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3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인문계열 ㅣ 서울</a:t>
            </a:r>
            <a:endParaRPr lang="en-US" dirty="0"/>
          </a:p>
        </p:txBody>
      </p:sp>
      <p:sp>
        <p:nvSpPr>
          <p:cNvPr id="62" name="Object 62"/>
          <p:cNvSpPr txBox="1"/>
          <p:nvPr/>
        </p:nvSpPr>
        <p:spPr>
          <a:xfrm>
            <a:off x="2753705" y="4675553"/>
            <a:ext cx="2330683" cy="3231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 err="1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서울대학교</a:t>
            </a:r>
            <a:endParaRPr lang="en-US" dirty="0"/>
          </a:p>
        </p:txBody>
      </p:sp>
      <p:sp>
        <p:nvSpPr>
          <p:cNvPr id="63" name="Object 63"/>
          <p:cNvSpPr txBox="1"/>
          <p:nvPr/>
        </p:nvSpPr>
        <p:spPr>
          <a:xfrm>
            <a:off x="5813968" y="4694600"/>
            <a:ext cx="1140894" cy="6809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2039.03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- 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  <a:endParaRPr lang="en-US" dirty="0"/>
          </a:p>
        </p:txBody>
      </p:sp>
      <p:grpSp>
        <p:nvGrpSpPr>
          <p:cNvPr id="1015" name="그룹 1015"/>
          <p:cNvGrpSpPr/>
          <p:nvPr/>
        </p:nvGrpSpPr>
        <p:grpSpPr>
          <a:xfrm>
            <a:off x="4293558" y="4885073"/>
            <a:ext cx="1641941" cy="68089"/>
            <a:chOff x="4293558" y="4885073"/>
            <a:chExt cx="1641941" cy="68089"/>
          </a:xfrm>
        </p:grpSpPr>
        <p:pic>
          <p:nvPicPr>
            <p:cNvPr id="65" name="Object 6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93558" y="4885073"/>
              <a:ext cx="1641941" cy="68089"/>
            </a:xfrm>
            <a:prstGeom prst="rect">
              <a:avLst/>
            </a:prstGeom>
          </p:spPr>
        </p:pic>
      </p:grpSp>
      <p:sp>
        <p:nvSpPr>
          <p:cNvPr id="67" name="Object 67"/>
          <p:cNvSpPr txBox="1"/>
          <p:nvPr/>
        </p:nvSpPr>
        <p:spPr>
          <a:xfrm>
            <a:off x="2753705" y="4932270"/>
            <a:ext cx="1836449" cy="297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3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경영학과 ㅣ 서울</a:t>
            </a:r>
            <a:endParaRPr lang="en-US" dirty="0"/>
          </a:p>
        </p:txBody>
      </p:sp>
      <p:grpSp>
        <p:nvGrpSpPr>
          <p:cNvPr id="1016" name="그룹 1016"/>
          <p:cNvGrpSpPr/>
          <p:nvPr/>
        </p:nvGrpSpPr>
        <p:grpSpPr>
          <a:xfrm>
            <a:off x="3813280" y="5841069"/>
            <a:ext cx="2122219" cy="68089"/>
            <a:chOff x="3813280" y="5841069"/>
            <a:chExt cx="2122219" cy="68089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813280" y="5841069"/>
              <a:ext cx="2122219" cy="6808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4293558" y="6147246"/>
            <a:ext cx="1641941" cy="68089"/>
            <a:chOff x="4293558" y="6147246"/>
            <a:chExt cx="1641941" cy="68089"/>
          </a:xfrm>
        </p:grpSpPr>
        <p:pic>
          <p:nvPicPr>
            <p:cNvPr id="72" name="Object 7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93558" y="6147246"/>
              <a:ext cx="1641941" cy="68089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3813280" y="6422004"/>
            <a:ext cx="2122219" cy="68089"/>
            <a:chOff x="3813280" y="6422004"/>
            <a:chExt cx="2122219" cy="68089"/>
          </a:xfrm>
        </p:grpSpPr>
        <p:pic>
          <p:nvPicPr>
            <p:cNvPr id="75" name="Object 7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813280" y="6422004"/>
              <a:ext cx="2122219" cy="68089"/>
            </a:xfrm>
            <a:prstGeom prst="rect">
              <a:avLst/>
            </a:prstGeom>
          </p:spPr>
        </p:pic>
      </p:grpSp>
      <p:sp>
        <p:nvSpPr>
          <p:cNvPr id="77" name="Object 77"/>
          <p:cNvSpPr txBox="1"/>
          <p:nvPr/>
        </p:nvSpPr>
        <p:spPr>
          <a:xfrm>
            <a:off x="2753705" y="7159955"/>
            <a:ext cx="2330683" cy="3231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 err="1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엑스포전시회</a:t>
            </a:r>
            <a:endParaRPr lang="en-US" dirty="0"/>
          </a:p>
        </p:txBody>
      </p:sp>
      <p:grpSp>
        <p:nvGrpSpPr>
          <p:cNvPr id="1019" name="그룹 1019"/>
          <p:cNvGrpSpPr/>
          <p:nvPr/>
        </p:nvGrpSpPr>
        <p:grpSpPr>
          <a:xfrm>
            <a:off x="2724562" y="6982550"/>
            <a:ext cx="4837343" cy="44071"/>
            <a:chOff x="2724562" y="6982550"/>
            <a:chExt cx="4837343" cy="44071"/>
          </a:xfrm>
        </p:grpSpPr>
        <p:pic>
          <p:nvPicPr>
            <p:cNvPr id="79" name="Object 7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0800000">
              <a:off x="2724562" y="6982550"/>
              <a:ext cx="4837343" cy="44071"/>
            </a:xfrm>
            <a:prstGeom prst="rect">
              <a:avLst/>
            </a:prstGeom>
          </p:spPr>
        </p:pic>
      </p:grpSp>
      <p:sp>
        <p:nvSpPr>
          <p:cNvPr id="81" name="Object 81"/>
          <p:cNvSpPr txBox="1"/>
          <p:nvPr/>
        </p:nvSpPr>
        <p:spPr>
          <a:xfrm>
            <a:off x="5813968" y="7169479"/>
            <a:ext cx="1140894" cy="6809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2039.03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- 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  <a:endParaRPr lang="en-US" dirty="0"/>
          </a:p>
        </p:txBody>
      </p:sp>
      <p:grpSp>
        <p:nvGrpSpPr>
          <p:cNvPr id="1020" name="그룹 1020"/>
          <p:cNvGrpSpPr/>
          <p:nvPr/>
        </p:nvGrpSpPr>
        <p:grpSpPr>
          <a:xfrm>
            <a:off x="4412606" y="7369476"/>
            <a:ext cx="1522893" cy="68089"/>
            <a:chOff x="4412606" y="7369476"/>
            <a:chExt cx="1522893" cy="68089"/>
          </a:xfrm>
        </p:grpSpPr>
        <p:pic>
          <p:nvPicPr>
            <p:cNvPr id="83" name="Object 8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412606" y="7369476"/>
              <a:ext cx="1522893" cy="68089"/>
            </a:xfrm>
            <a:prstGeom prst="rect">
              <a:avLst/>
            </a:prstGeom>
          </p:spPr>
        </p:pic>
      </p:grpSp>
      <p:sp>
        <p:nvSpPr>
          <p:cNvPr id="85" name="Object 85"/>
          <p:cNvSpPr txBox="1"/>
          <p:nvPr/>
        </p:nvSpPr>
        <p:spPr>
          <a:xfrm>
            <a:off x="2753705" y="7416672"/>
            <a:ext cx="2204641" cy="297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3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전시주관 및 전시참여</a:t>
            </a:r>
            <a:endParaRPr lang="en-US" dirty="0"/>
          </a:p>
        </p:txBody>
      </p:sp>
      <p:sp>
        <p:nvSpPr>
          <p:cNvPr id="86" name="Object 86"/>
          <p:cNvSpPr txBox="1"/>
          <p:nvPr/>
        </p:nvSpPr>
        <p:spPr>
          <a:xfrm>
            <a:off x="2753705" y="7808672"/>
            <a:ext cx="2330683" cy="3231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 err="1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디자인인턴</a:t>
            </a:r>
            <a:endParaRPr lang="en-US" dirty="0"/>
          </a:p>
        </p:txBody>
      </p:sp>
      <p:sp>
        <p:nvSpPr>
          <p:cNvPr id="87" name="Object 87"/>
          <p:cNvSpPr txBox="1"/>
          <p:nvPr/>
        </p:nvSpPr>
        <p:spPr>
          <a:xfrm>
            <a:off x="5813968" y="7827720"/>
            <a:ext cx="1140894" cy="6809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2039.03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- 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  <a:endParaRPr lang="en-US" dirty="0"/>
          </a:p>
        </p:txBody>
      </p:sp>
      <p:grpSp>
        <p:nvGrpSpPr>
          <p:cNvPr id="1021" name="그룹 1021"/>
          <p:cNvGrpSpPr/>
          <p:nvPr/>
        </p:nvGrpSpPr>
        <p:grpSpPr>
          <a:xfrm>
            <a:off x="4745765" y="8018193"/>
            <a:ext cx="1189734" cy="68089"/>
            <a:chOff x="4745765" y="8018193"/>
            <a:chExt cx="1189734" cy="68089"/>
          </a:xfrm>
        </p:grpSpPr>
        <p:pic>
          <p:nvPicPr>
            <p:cNvPr id="89" name="Object 8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745765" y="8018193"/>
              <a:ext cx="1189734" cy="68089"/>
            </a:xfrm>
            <a:prstGeom prst="rect">
              <a:avLst/>
            </a:prstGeom>
          </p:spPr>
        </p:pic>
      </p:grpSp>
      <p:sp>
        <p:nvSpPr>
          <p:cNvPr id="91" name="Object 91"/>
          <p:cNvSpPr txBox="1"/>
          <p:nvPr/>
        </p:nvSpPr>
        <p:spPr>
          <a:xfrm>
            <a:off x="2753705" y="8065390"/>
            <a:ext cx="2762034" cy="297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3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디자인 보조 업무 ㅣ 6개월</a:t>
            </a:r>
            <a:endParaRPr lang="en-US" dirty="0"/>
          </a:p>
        </p:txBody>
      </p:sp>
      <p:sp>
        <p:nvSpPr>
          <p:cNvPr id="92" name="Object 92"/>
          <p:cNvSpPr txBox="1"/>
          <p:nvPr/>
        </p:nvSpPr>
        <p:spPr>
          <a:xfrm>
            <a:off x="2753705" y="8487244"/>
            <a:ext cx="2330683" cy="34284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대학생 봉사동아리</a:t>
            </a:r>
            <a:endParaRPr lang="en-US" dirty="0"/>
          </a:p>
        </p:txBody>
      </p:sp>
      <p:sp>
        <p:nvSpPr>
          <p:cNvPr id="93" name="Object 93"/>
          <p:cNvSpPr txBox="1"/>
          <p:nvPr/>
        </p:nvSpPr>
        <p:spPr>
          <a:xfrm>
            <a:off x="5813968" y="8506291"/>
            <a:ext cx="1140894" cy="6809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2039.03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- 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  <a:endParaRPr lang="en-US" dirty="0"/>
          </a:p>
        </p:txBody>
      </p:sp>
      <p:grpSp>
        <p:nvGrpSpPr>
          <p:cNvPr id="1022" name="그룹 1022"/>
          <p:cNvGrpSpPr/>
          <p:nvPr/>
        </p:nvGrpSpPr>
        <p:grpSpPr>
          <a:xfrm>
            <a:off x="4412606" y="8696764"/>
            <a:ext cx="1522893" cy="68089"/>
            <a:chOff x="4412606" y="8696764"/>
            <a:chExt cx="1522893" cy="68089"/>
          </a:xfrm>
        </p:grpSpPr>
        <p:pic>
          <p:nvPicPr>
            <p:cNvPr id="95" name="Object 94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412606" y="8696764"/>
              <a:ext cx="1522893" cy="68089"/>
            </a:xfrm>
            <a:prstGeom prst="rect">
              <a:avLst/>
            </a:prstGeom>
          </p:spPr>
        </p:pic>
      </p:grpSp>
      <p:sp>
        <p:nvSpPr>
          <p:cNvPr id="97" name="Object 97"/>
          <p:cNvSpPr txBox="1"/>
          <p:nvPr/>
        </p:nvSpPr>
        <p:spPr>
          <a:xfrm>
            <a:off x="2753705" y="8743961"/>
            <a:ext cx="1165342" cy="297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3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희망의 집 </a:t>
            </a:r>
            <a:endParaRPr lang="en-US" dirty="0"/>
          </a:p>
        </p:txBody>
      </p:sp>
      <p:sp>
        <p:nvSpPr>
          <p:cNvPr id="98" name="Object 98"/>
          <p:cNvSpPr txBox="1"/>
          <p:nvPr/>
        </p:nvSpPr>
        <p:spPr>
          <a:xfrm>
            <a:off x="-182119" y="9543215"/>
            <a:ext cx="2091972" cy="39999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700" dirty="0">
                <a:solidFill>
                  <a:srgbClr val="FFFFFF"/>
                </a:solidFill>
                <a:latin typeface="NanumSquare Bold" pitchFamily="34" charset="0"/>
                <a:cs typeface="NanumSquare Bold" pitchFamily="34" charset="0"/>
              </a:rPr>
              <a:t>기술사항</a:t>
            </a:r>
            <a:endParaRPr lang="en-US" dirty="0"/>
          </a:p>
        </p:txBody>
      </p:sp>
      <p:grpSp>
        <p:nvGrpSpPr>
          <p:cNvPr id="1023" name="그룹 1023"/>
          <p:cNvGrpSpPr/>
          <p:nvPr/>
        </p:nvGrpSpPr>
        <p:grpSpPr>
          <a:xfrm>
            <a:off x="696263" y="9375334"/>
            <a:ext cx="2158080" cy="44071"/>
            <a:chOff x="696263" y="9375334"/>
            <a:chExt cx="2158080" cy="44071"/>
          </a:xfrm>
        </p:grpSpPr>
        <p:pic>
          <p:nvPicPr>
            <p:cNvPr id="100" name="Object 9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696263" y="9375334"/>
              <a:ext cx="2158080" cy="44071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2724562" y="9375334"/>
            <a:ext cx="4837343" cy="44071"/>
            <a:chOff x="2724562" y="9375334"/>
            <a:chExt cx="4837343" cy="44071"/>
          </a:xfrm>
        </p:grpSpPr>
        <p:pic>
          <p:nvPicPr>
            <p:cNvPr id="103" name="Object 10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0800000">
              <a:off x="2724562" y="9375334"/>
              <a:ext cx="4837343" cy="44071"/>
            </a:xfrm>
            <a:prstGeom prst="rect">
              <a:avLst/>
            </a:prstGeom>
          </p:spPr>
        </p:pic>
      </p:grpSp>
      <p:sp>
        <p:nvSpPr>
          <p:cNvPr id="105" name="Object 105"/>
          <p:cNvSpPr txBox="1"/>
          <p:nvPr/>
        </p:nvSpPr>
        <p:spPr>
          <a:xfrm>
            <a:off x="1111581" y="9838028"/>
            <a:ext cx="798272" cy="27427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200" kern="0" spc="-100" dirty="0">
                <a:solidFill>
                  <a:srgbClr val="FFFFFF"/>
                </a:solidFill>
                <a:latin typeface="NanumSquare Light" pitchFamily="34" charset="0"/>
                <a:cs typeface="NanumSquare Light" pitchFamily="34" charset="0"/>
              </a:rPr>
              <a:t>Skills</a:t>
            </a:r>
            <a:endParaRPr lang="en-US" dirty="0"/>
          </a:p>
        </p:txBody>
      </p:sp>
      <p:grpSp>
        <p:nvGrpSpPr>
          <p:cNvPr id="1025" name="그룹 1025"/>
          <p:cNvGrpSpPr/>
          <p:nvPr/>
        </p:nvGrpSpPr>
        <p:grpSpPr>
          <a:xfrm>
            <a:off x="2881023" y="9667553"/>
            <a:ext cx="250612" cy="302201"/>
            <a:chOff x="2881023" y="9667553"/>
            <a:chExt cx="250612" cy="302201"/>
          </a:xfrm>
        </p:grpSpPr>
        <p:sp>
          <p:nvSpPr>
            <p:cNvPr id="107" name="Object 107"/>
            <p:cNvSpPr txBox="1"/>
            <p:nvPr/>
          </p:nvSpPr>
          <p:spPr>
            <a:xfrm>
              <a:off x="2835703" y="9667553"/>
              <a:ext cx="271922" cy="45330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2000" dirty="0">
                  <a:solidFill>
                    <a:srgbClr val="3C3C3C"/>
                  </a:solidFill>
                  <a:latin typeface="Open Sans SemiBold" pitchFamily="34" charset="0"/>
                  <a:cs typeface="Open Sans SemiBold" pitchFamily="34" charset="0"/>
                </a:rPr>
                <a:t>P</a:t>
              </a:r>
              <a:endParaRPr lang="en-US" dirty="0"/>
            </a:p>
          </p:txBody>
        </p:sp>
        <p:sp>
          <p:nvSpPr>
            <p:cNvPr id="108" name="Object 108"/>
            <p:cNvSpPr txBox="1"/>
            <p:nvPr/>
          </p:nvSpPr>
          <p:spPr>
            <a:xfrm>
              <a:off x="2997764" y="9758799"/>
              <a:ext cx="160646" cy="29917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1300" dirty="0">
                  <a:solidFill>
                    <a:srgbClr val="3C3C3C"/>
                  </a:solidFill>
                  <a:latin typeface="Open Sans ExtraBold" pitchFamily="34" charset="0"/>
                  <a:cs typeface="Open Sans ExtraBold" pitchFamily="34" charset="0"/>
                </a:rPr>
                <a:t>S</a:t>
              </a:r>
              <a:endParaRPr lang="en-US" dirty="0"/>
            </a:p>
          </p:txBody>
        </p:sp>
      </p:grpSp>
      <p:grpSp>
        <p:nvGrpSpPr>
          <p:cNvPr id="1026" name="그룹 1026"/>
          <p:cNvGrpSpPr/>
          <p:nvPr/>
        </p:nvGrpSpPr>
        <p:grpSpPr>
          <a:xfrm>
            <a:off x="4406618" y="9676546"/>
            <a:ext cx="218650" cy="311740"/>
            <a:chOff x="4406618" y="9676546"/>
            <a:chExt cx="218650" cy="311740"/>
          </a:xfrm>
        </p:grpSpPr>
        <p:sp>
          <p:nvSpPr>
            <p:cNvPr id="111" name="Object 111"/>
            <p:cNvSpPr txBox="1"/>
            <p:nvPr/>
          </p:nvSpPr>
          <p:spPr>
            <a:xfrm>
              <a:off x="4361314" y="9676546"/>
              <a:ext cx="271826" cy="45314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3C3C3C"/>
                  </a:solidFill>
                  <a:latin typeface="Open Sans SemiBold" pitchFamily="34" charset="0"/>
                  <a:cs typeface="Open Sans SemiBold" pitchFamily="34" charset="0"/>
                </a:rPr>
                <a:t>A</a:t>
              </a:r>
              <a:endParaRPr lang="en-US" dirty="0"/>
            </a:p>
          </p:txBody>
        </p:sp>
        <p:sp>
          <p:nvSpPr>
            <p:cNvPr id="112" name="Object 112"/>
            <p:cNvSpPr txBox="1"/>
            <p:nvPr/>
          </p:nvSpPr>
          <p:spPr>
            <a:xfrm>
              <a:off x="4572432" y="9691584"/>
              <a:ext cx="63404" cy="44505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1900" b="1" dirty="0">
                  <a:solidFill>
                    <a:srgbClr val="3C3C3C"/>
                  </a:solidFill>
                  <a:latin typeface="Open Sans SemiBold" pitchFamily="34" charset="0"/>
                  <a:cs typeface="Open Sans SemiBold" pitchFamily="34" charset="0"/>
                </a:rPr>
                <a:t>i</a:t>
              </a:r>
              <a:endParaRPr lang="en-US" dirty="0"/>
            </a:p>
          </p:txBody>
        </p:sp>
      </p:grpSp>
      <p:grpSp>
        <p:nvGrpSpPr>
          <p:cNvPr id="1027" name="그룹 1027"/>
          <p:cNvGrpSpPr/>
          <p:nvPr/>
        </p:nvGrpSpPr>
        <p:grpSpPr>
          <a:xfrm>
            <a:off x="5722086" y="9615173"/>
            <a:ext cx="487437" cy="487437"/>
            <a:chOff x="5722086" y="9615173"/>
            <a:chExt cx="487437" cy="487437"/>
          </a:xfrm>
        </p:grpSpPr>
        <p:pic>
          <p:nvPicPr>
            <p:cNvPr id="115" name="Object 11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22086" y="9615173"/>
              <a:ext cx="487437" cy="487437"/>
            </a:xfrm>
            <a:prstGeom prst="rect">
              <a:avLst/>
            </a:prstGeom>
          </p:spPr>
        </p:pic>
      </p:grpSp>
      <p:sp>
        <p:nvSpPr>
          <p:cNvPr id="117" name="Object 117"/>
          <p:cNvSpPr txBox="1"/>
          <p:nvPr/>
        </p:nvSpPr>
        <p:spPr>
          <a:xfrm>
            <a:off x="3324646" y="9691364"/>
            <a:ext cx="1486946" cy="25142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Photoshop</a:t>
            </a:r>
            <a:endParaRPr lang="en-US" dirty="0"/>
          </a:p>
        </p:txBody>
      </p:sp>
      <p:grpSp>
        <p:nvGrpSpPr>
          <p:cNvPr id="1028" name="그룹 1028"/>
          <p:cNvGrpSpPr/>
          <p:nvPr/>
        </p:nvGrpSpPr>
        <p:grpSpPr>
          <a:xfrm>
            <a:off x="3325921" y="9881835"/>
            <a:ext cx="617163" cy="130032"/>
            <a:chOff x="3325921" y="9881835"/>
            <a:chExt cx="617163" cy="130032"/>
          </a:xfrm>
        </p:grpSpPr>
        <p:pic>
          <p:nvPicPr>
            <p:cNvPr id="119" name="Object 11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325921" y="9881835"/>
              <a:ext cx="617163" cy="130032"/>
            </a:xfrm>
            <a:prstGeom prst="rect">
              <a:avLst/>
            </a:prstGeom>
          </p:spPr>
        </p:pic>
      </p:grpSp>
      <p:sp>
        <p:nvSpPr>
          <p:cNvPr id="121" name="Object 121"/>
          <p:cNvSpPr txBox="1"/>
          <p:nvPr/>
        </p:nvSpPr>
        <p:spPr>
          <a:xfrm>
            <a:off x="4837829" y="9691364"/>
            <a:ext cx="1124262" cy="25142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Illustrator</a:t>
            </a:r>
            <a:endParaRPr lang="en-US" dirty="0"/>
          </a:p>
        </p:txBody>
      </p:sp>
      <p:grpSp>
        <p:nvGrpSpPr>
          <p:cNvPr id="1029" name="그룹 1029"/>
          <p:cNvGrpSpPr/>
          <p:nvPr/>
        </p:nvGrpSpPr>
        <p:grpSpPr>
          <a:xfrm>
            <a:off x="4839104" y="9881835"/>
            <a:ext cx="420663" cy="130032"/>
            <a:chOff x="4839104" y="9881835"/>
            <a:chExt cx="420663" cy="130032"/>
          </a:xfrm>
        </p:grpSpPr>
        <p:pic>
          <p:nvPicPr>
            <p:cNvPr id="123" name="Object 12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839104" y="9881835"/>
              <a:ext cx="420663" cy="130032"/>
            </a:xfrm>
            <a:prstGeom prst="rect">
              <a:avLst/>
            </a:prstGeom>
          </p:spPr>
        </p:pic>
      </p:grpSp>
      <p:sp>
        <p:nvSpPr>
          <p:cNvPr id="125" name="Object 125"/>
          <p:cNvSpPr txBox="1"/>
          <p:nvPr/>
        </p:nvSpPr>
        <p:spPr>
          <a:xfrm>
            <a:off x="6284972" y="9691364"/>
            <a:ext cx="1124262" cy="25142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MS office</a:t>
            </a:r>
            <a:endParaRPr lang="en-US" dirty="0"/>
          </a:p>
        </p:txBody>
      </p:sp>
      <p:grpSp>
        <p:nvGrpSpPr>
          <p:cNvPr id="1030" name="그룹 1030"/>
          <p:cNvGrpSpPr/>
          <p:nvPr/>
        </p:nvGrpSpPr>
        <p:grpSpPr>
          <a:xfrm>
            <a:off x="6286247" y="9881835"/>
            <a:ext cx="526011" cy="130032"/>
            <a:chOff x="6286247" y="9881835"/>
            <a:chExt cx="526011" cy="130032"/>
          </a:xfrm>
        </p:grpSpPr>
        <p:pic>
          <p:nvPicPr>
            <p:cNvPr id="127" name="Object 126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286247" y="9881835"/>
              <a:ext cx="526011" cy="130032"/>
            </a:xfrm>
            <a:prstGeom prst="rect">
              <a:avLst/>
            </a:prstGeom>
          </p:spPr>
        </p:pic>
      </p:grpSp>
      <p:grpSp>
        <p:nvGrpSpPr>
          <p:cNvPr id="1031" name="그룹 1031"/>
          <p:cNvGrpSpPr/>
          <p:nvPr/>
        </p:nvGrpSpPr>
        <p:grpSpPr>
          <a:xfrm>
            <a:off x="2635022" y="659218"/>
            <a:ext cx="1524321" cy="1524321"/>
            <a:chOff x="2635022" y="659218"/>
            <a:chExt cx="1524321" cy="1524321"/>
          </a:xfrm>
        </p:grpSpPr>
        <p:pic>
          <p:nvPicPr>
            <p:cNvPr id="130" name="Object 129" descr="남학생 단색으로 채워진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rcRect/>
            <a:stretch/>
          </p:blipFill>
          <p:spPr>
            <a:xfrm>
              <a:off x="2635022" y="659218"/>
              <a:ext cx="1524321" cy="1524321"/>
            </a:xfrm>
            <a:prstGeom prst="rect">
              <a:avLst/>
            </a:prstGeom>
          </p:spPr>
        </p:pic>
      </p:grpSp>
      <p:grpSp>
        <p:nvGrpSpPr>
          <p:cNvPr id="1032" name="그룹 1032"/>
          <p:cNvGrpSpPr/>
          <p:nvPr/>
        </p:nvGrpSpPr>
        <p:grpSpPr>
          <a:xfrm>
            <a:off x="5869619" y="9743909"/>
            <a:ext cx="201004" cy="240852"/>
            <a:chOff x="5869619" y="9743909"/>
            <a:chExt cx="201004" cy="240852"/>
          </a:xfrm>
        </p:grpSpPr>
        <p:pic>
          <p:nvPicPr>
            <p:cNvPr id="133" name="Object 13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869619" y="9743909"/>
              <a:ext cx="201004" cy="24085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4490938" y="4352105"/>
            <a:ext cx="11139234" cy="2157357"/>
            <a:chOff x="-4490938" y="4352105"/>
            <a:chExt cx="11139234" cy="21573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6200000">
              <a:off x="-4490938" y="4352105"/>
              <a:ext cx="11139234" cy="21573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276830" y="626115"/>
            <a:ext cx="9040566" cy="727449"/>
            <a:chOff x="-276830" y="626115"/>
            <a:chExt cx="9040566" cy="727449"/>
          </a:xfrm>
        </p:grpSpPr>
        <p:sp>
          <p:nvSpPr>
            <p:cNvPr id="7" name="Object 7"/>
            <p:cNvSpPr txBox="1"/>
            <p:nvPr/>
          </p:nvSpPr>
          <p:spPr>
            <a:xfrm>
              <a:off x="2764910" y="804308"/>
              <a:ext cx="5998826" cy="34284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500" kern="0" spc="-100" dirty="0">
                  <a:solidFill>
                    <a:srgbClr val="3C3C3C"/>
                  </a:solidFill>
                  <a:latin typeface="NanumSquare Bold" pitchFamily="34" charset="0"/>
                  <a:cs typeface="NanumSquare Bold" pitchFamily="34" charset="0"/>
                </a:rPr>
                <a:t>[이곳에 문항에 대한 소제목을 입력해주세요]</a:t>
              </a:r>
              <a:endParaRPr lang="en-US" dirty="0"/>
            </a:p>
          </p:txBody>
        </p:sp>
        <p:grpSp>
          <p:nvGrpSpPr>
            <p:cNvPr id="1003" name="그룹 1003"/>
            <p:cNvGrpSpPr/>
            <p:nvPr/>
          </p:nvGrpSpPr>
          <p:grpSpPr>
            <a:xfrm>
              <a:off x="2724562" y="629089"/>
              <a:ext cx="5007411" cy="44071"/>
              <a:chOff x="2724562" y="629089"/>
              <a:chExt cx="5007411" cy="44071"/>
            </a:xfrm>
          </p:grpSpPr>
          <p:pic>
            <p:nvPicPr>
              <p:cNvPr id="9" name="Object 8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2724562" y="629089"/>
                <a:ext cx="5007411" cy="44071"/>
              </a:xfrm>
              <a:prstGeom prst="rect">
                <a:avLst/>
              </a:prstGeom>
            </p:spPr>
          </p:pic>
        </p:grpSp>
        <p:sp>
          <p:nvSpPr>
            <p:cNvPr id="11" name="Object 11"/>
            <p:cNvSpPr txBox="1"/>
            <p:nvPr/>
          </p:nvSpPr>
          <p:spPr>
            <a:xfrm>
              <a:off x="115502" y="784472"/>
              <a:ext cx="1742281" cy="39999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sz="1700" dirty="0">
                  <a:solidFill>
                    <a:srgbClr val="FFFFFF"/>
                  </a:solidFill>
                  <a:latin typeface="NanumSquare Bold" pitchFamily="34" charset="0"/>
                  <a:cs typeface="NanumSquare Bold" pitchFamily="34" charset="0"/>
                </a:rPr>
                <a:t>성장배경</a:t>
              </a:r>
              <a:endParaRPr lang="en-US" dirty="0"/>
            </a:p>
          </p:txBody>
        </p:sp>
        <p:grpSp>
          <p:nvGrpSpPr>
            <p:cNvPr id="1004" name="그룹 1004"/>
            <p:cNvGrpSpPr/>
            <p:nvPr/>
          </p:nvGrpSpPr>
          <p:grpSpPr>
            <a:xfrm>
              <a:off x="696263" y="626115"/>
              <a:ext cx="1549426" cy="44071"/>
              <a:chOff x="696263" y="626115"/>
              <a:chExt cx="1549426" cy="44071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 rot="-10800000">
                <a:off x="696263" y="626115"/>
                <a:ext cx="1549426" cy="44071"/>
              </a:xfrm>
              <a:prstGeom prst="rect">
                <a:avLst/>
              </a:prstGeom>
            </p:spPr>
          </p:pic>
        </p:grpSp>
        <p:sp>
          <p:nvSpPr>
            <p:cNvPr id="15" name="Object 15"/>
            <p:cNvSpPr txBox="1"/>
            <p:nvPr/>
          </p:nvSpPr>
          <p:spPr>
            <a:xfrm>
              <a:off x="-276830" y="1079285"/>
              <a:ext cx="2186684" cy="27427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sz="1200" kern="0" spc="-100" dirty="0">
                  <a:solidFill>
                    <a:srgbClr val="FFFFFF"/>
                  </a:solidFill>
                  <a:latin typeface="NanumSquare Light" pitchFamily="34" charset="0"/>
                  <a:cs typeface="NanumSquare Light" pitchFamily="34" charset="0"/>
                </a:rPr>
                <a:t>(300자이상 500미만)</a:t>
              </a:r>
              <a:endParaRPr lang="en-US" dirty="0"/>
            </a:p>
          </p:txBody>
        </p:sp>
      </p:grpSp>
      <p:grpSp>
        <p:nvGrpSpPr>
          <p:cNvPr id="1005" name="그룹 1005"/>
          <p:cNvGrpSpPr/>
          <p:nvPr/>
        </p:nvGrpSpPr>
        <p:grpSpPr>
          <a:xfrm>
            <a:off x="-276830" y="3890342"/>
            <a:ext cx="9040566" cy="1061671"/>
            <a:chOff x="-276830" y="3890342"/>
            <a:chExt cx="9040566" cy="1061671"/>
          </a:xfrm>
        </p:grpSpPr>
        <p:sp>
          <p:nvSpPr>
            <p:cNvPr id="19" name="Object 19"/>
            <p:cNvSpPr txBox="1"/>
            <p:nvPr/>
          </p:nvSpPr>
          <p:spPr>
            <a:xfrm>
              <a:off x="2764910" y="4068535"/>
              <a:ext cx="5998826" cy="34284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500" kern="0" spc="-100" dirty="0">
                  <a:solidFill>
                    <a:srgbClr val="3C3C3C"/>
                  </a:solidFill>
                  <a:latin typeface="NanumSquare Bold" pitchFamily="34" charset="0"/>
                  <a:cs typeface="NanumSquare Bold" pitchFamily="34" charset="0"/>
                </a:rPr>
                <a:t>[이곳에 문항에 대한 소제목을 입력해주세요]</a:t>
              </a:r>
              <a:endParaRPr lang="en-US" dirty="0"/>
            </a:p>
          </p:txBody>
        </p:sp>
        <p:grpSp>
          <p:nvGrpSpPr>
            <p:cNvPr id="1006" name="그룹 1006"/>
            <p:cNvGrpSpPr/>
            <p:nvPr/>
          </p:nvGrpSpPr>
          <p:grpSpPr>
            <a:xfrm>
              <a:off x="2724562" y="3893317"/>
              <a:ext cx="5007411" cy="44071"/>
              <a:chOff x="2724562" y="3893317"/>
              <a:chExt cx="5007411" cy="44071"/>
            </a:xfrm>
          </p:grpSpPr>
          <p:pic>
            <p:nvPicPr>
              <p:cNvPr id="21" name="Object 20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2724562" y="3893317"/>
                <a:ext cx="5007411" cy="44071"/>
              </a:xfrm>
              <a:prstGeom prst="rect">
                <a:avLst/>
              </a:prstGeom>
            </p:spPr>
          </p:pic>
        </p:grpSp>
        <p:sp>
          <p:nvSpPr>
            <p:cNvPr id="23" name="Object 23"/>
            <p:cNvSpPr txBox="1"/>
            <p:nvPr/>
          </p:nvSpPr>
          <p:spPr>
            <a:xfrm>
              <a:off x="89468" y="4048700"/>
              <a:ext cx="1820385" cy="903313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sz="1700" dirty="0">
                  <a:solidFill>
                    <a:srgbClr val="FFFFFF"/>
                  </a:solidFill>
                  <a:latin typeface="NanumSquare Bold" pitchFamily="34" charset="0"/>
                  <a:cs typeface="NanumSquare Bold" pitchFamily="34" charset="0"/>
                </a:rPr>
                <a:t>지원동기 및</a:t>
              </a:r>
            </a:p>
            <a:p>
              <a:pPr algn="r"/>
              <a:r>
                <a:rPr lang="en-US" sz="1700" dirty="0">
                  <a:solidFill>
                    <a:srgbClr val="FFFFFF"/>
                  </a:solidFill>
                  <a:latin typeface="NanumSquare Bold" pitchFamily="34" charset="0"/>
                  <a:cs typeface="NanumSquare Bold" pitchFamily="34" charset="0"/>
                </a:rPr>
                <a:t>입사 후 포부</a:t>
              </a:r>
              <a:endParaRPr lang="en-US" dirty="0"/>
            </a:p>
          </p:txBody>
        </p:sp>
        <p:grpSp>
          <p:nvGrpSpPr>
            <p:cNvPr id="1007" name="그룹 1007"/>
            <p:cNvGrpSpPr/>
            <p:nvPr/>
          </p:nvGrpSpPr>
          <p:grpSpPr>
            <a:xfrm>
              <a:off x="696263" y="3890342"/>
              <a:ext cx="1549426" cy="44071"/>
              <a:chOff x="696263" y="3890342"/>
              <a:chExt cx="1549426" cy="44071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 rot="-10800000">
                <a:off x="696263" y="3890342"/>
                <a:ext cx="1549426" cy="44071"/>
              </a:xfrm>
              <a:prstGeom prst="rect">
                <a:avLst/>
              </a:prstGeom>
            </p:spPr>
          </p:pic>
        </p:grpSp>
        <p:sp>
          <p:nvSpPr>
            <p:cNvPr id="27" name="Object 27"/>
            <p:cNvSpPr txBox="1"/>
            <p:nvPr/>
          </p:nvSpPr>
          <p:spPr>
            <a:xfrm>
              <a:off x="-276830" y="4660432"/>
              <a:ext cx="2186684" cy="27427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sz="1200" kern="0" spc="-100" dirty="0">
                  <a:solidFill>
                    <a:srgbClr val="FFFFFF"/>
                  </a:solidFill>
                  <a:latin typeface="NanumSquare Light" pitchFamily="34" charset="0"/>
                  <a:cs typeface="NanumSquare Light" pitchFamily="34" charset="0"/>
                </a:rPr>
                <a:t>(300자이상 500미만)</a:t>
              </a:r>
              <a:endParaRPr lang="en-US" dirty="0"/>
            </a:p>
          </p:txBody>
        </p:sp>
      </p:grpSp>
      <p:grpSp>
        <p:nvGrpSpPr>
          <p:cNvPr id="1008" name="그룹 1008"/>
          <p:cNvGrpSpPr/>
          <p:nvPr/>
        </p:nvGrpSpPr>
        <p:grpSpPr>
          <a:xfrm>
            <a:off x="-276830" y="7287168"/>
            <a:ext cx="9040566" cy="727448"/>
            <a:chOff x="-276830" y="7287168"/>
            <a:chExt cx="9040566" cy="727448"/>
          </a:xfrm>
        </p:grpSpPr>
        <p:sp>
          <p:nvSpPr>
            <p:cNvPr id="31" name="Object 31"/>
            <p:cNvSpPr txBox="1"/>
            <p:nvPr/>
          </p:nvSpPr>
          <p:spPr>
            <a:xfrm>
              <a:off x="2764910" y="7465361"/>
              <a:ext cx="5998826" cy="34284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500" kern="0" spc="-100" dirty="0">
                  <a:solidFill>
                    <a:srgbClr val="3C3C3C"/>
                  </a:solidFill>
                  <a:latin typeface="NanumSquare Bold" pitchFamily="34" charset="0"/>
                  <a:cs typeface="NanumSquare Bold" pitchFamily="34" charset="0"/>
                </a:rPr>
                <a:t>[이곳에 문항에 대한 소제목을 입력해주세요]</a:t>
              </a:r>
              <a:endParaRPr lang="en-US" dirty="0"/>
            </a:p>
          </p:txBody>
        </p:sp>
        <p:grpSp>
          <p:nvGrpSpPr>
            <p:cNvPr id="1009" name="그룹 1009"/>
            <p:cNvGrpSpPr/>
            <p:nvPr/>
          </p:nvGrpSpPr>
          <p:grpSpPr>
            <a:xfrm>
              <a:off x="2724562" y="7290142"/>
              <a:ext cx="5007411" cy="44071"/>
              <a:chOff x="2724562" y="7290142"/>
              <a:chExt cx="5007411" cy="44071"/>
            </a:xfrm>
          </p:grpSpPr>
          <p:pic>
            <p:nvPicPr>
              <p:cNvPr id="33" name="Object 32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2724562" y="7290142"/>
                <a:ext cx="5007411" cy="44071"/>
              </a:xfrm>
              <a:prstGeom prst="rect">
                <a:avLst/>
              </a:prstGeom>
            </p:spPr>
          </p:pic>
        </p:grpSp>
        <p:sp>
          <p:nvSpPr>
            <p:cNvPr id="35" name="Object 35"/>
            <p:cNvSpPr txBox="1"/>
            <p:nvPr/>
          </p:nvSpPr>
          <p:spPr>
            <a:xfrm>
              <a:off x="167572" y="7445525"/>
              <a:ext cx="1742281" cy="39999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sz="1700" dirty="0">
                  <a:solidFill>
                    <a:srgbClr val="FFFFFF"/>
                  </a:solidFill>
                  <a:latin typeface="NanumSquare Bold" pitchFamily="34" charset="0"/>
                  <a:cs typeface="NanumSquare Bold" pitchFamily="34" charset="0"/>
                </a:rPr>
                <a:t>사회활동</a:t>
              </a:r>
              <a:endParaRPr lang="en-US" dirty="0"/>
            </a:p>
          </p:txBody>
        </p:sp>
        <p:grpSp>
          <p:nvGrpSpPr>
            <p:cNvPr id="1010" name="그룹 1010"/>
            <p:cNvGrpSpPr/>
            <p:nvPr/>
          </p:nvGrpSpPr>
          <p:grpSpPr>
            <a:xfrm>
              <a:off x="696263" y="7287168"/>
              <a:ext cx="1549426" cy="44071"/>
              <a:chOff x="696263" y="7287168"/>
              <a:chExt cx="1549426" cy="44071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 rot="-10800000">
                <a:off x="696263" y="7287168"/>
                <a:ext cx="1549426" cy="44071"/>
              </a:xfrm>
              <a:prstGeom prst="rect">
                <a:avLst/>
              </a:prstGeom>
            </p:spPr>
          </p:pic>
        </p:grpSp>
        <p:sp>
          <p:nvSpPr>
            <p:cNvPr id="39" name="Object 39"/>
            <p:cNvSpPr txBox="1"/>
            <p:nvPr/>
          </p:nvSpPr>
          <p:spPr>
            <a:xfrm>
              <a:off x="-276830" y="7740337"/>
              <a:ext cx="2186684" cy="27427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en-US" sz="1200" kern="0" spc="-100" dirty="0">
                  <a:solidFill>
                    <a:srgbClr val="FFFFFF"/>
                  </a:solidFill>
                  <a:latin typeface="NanumSquare Light" pitchFamily="34" charset="0"/>
                  <a:cs typeface="NanumSquare Light" pitchFamily="34" charset="0"/>
                </a:rPr>
                <a:t>(300자이상 500미만)</a:t>
              </a:r>
              <a:endParaRPr lang="en-US" dirty="0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140</Words>
  <Application>Microsoft Office PowerPoint</Application>
  <PresentationFormat>사용자 지정</PresentationFormat>
  <Paragraphs>63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2" baseType="lpstr">
      <vt:lpstr>777뉴욕커</vt:lpstr>
      <vt:lpstr>NanumSquare</vt:lpstr>
      <vt:lpstr>NanumSquare Bold</vt:lpstr>
      <vt:lpstr>NanumSquare Light</vt:lpstr>
      <vt:lpstr>Tmon몬소리 Black</vt:lpstr>
      <vt:lpstr>Arial</vt:lpstr>
      <vt:lpstr>Calibri</vt:lpstr>
      <vt:lpstr>Open Sans ExtraBold</vt:lpstr>
      <vt:lpstr>Open Sans SemiBold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콘마팀9</cp:lastModifiedBy>
  <cp:revision>4</cp:revision>
  <dcterms:created xsi:type="dcterms:W3CDTF">2022-12-15T09:57:55Z</dcterms:created>
  <dcterms:modified xsi:type="dcterms:W3CDTF">2022-12-15T01:12:57Z</dcterms:modified>
</cp:coreProperties>
</file>