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"/>
  </p:notesMasterIdLst>
  <p:sldIdLst>
    <p:sldId id="294" r:id="rId2"/>
    <p:sldId id="295" r:id="rId3"/>
  </p:sldIdLst>
  <p:sldSz cx="12192000" cy="6858000"/>
  <p:notesSz cx="6858000" cy="9144000"/>
  <p:embeddedFontLst>
    <p:embeddedFont>
      <p:font typeface="12롯데마트드림Bold" panose="02020603020101020101" pitchFamily="18" charset="-127"/>
      <p:regular r:id="rId5"/>
    </p:embeddedFont>
    <p:embeddedFont>
      <p:font typeface="맑은 고딕" panose="020B0503020000020004" pitchFamily="50" charset="-127"/>
      <p:regular r:id="rId6"/>
      <p:bold r:id="rId7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D9CE"/>
    <a:srgbClr val="F5F4EF"/>
    <a:srgbClr val="9378B6"/>
    <a:srgbClr val="FFF7D8"/>
    <a:srgbClr val="AB705C"/>
    <a:srgbClr val="45676B"/>
    <a:srgbClr val="6ADB71"/>
    <a:srgbClr val="C18969"/>
    <a:srgbClr val="DDAF8C"/>
    <a:srgbClr val="602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352" autoAdjust="0"/>
    <p:restoredTop sz="96196" autoAdjust="0"/>
  </p:normalViewPr>
  <p:slideViewPr>
    <p:cSldViewPr snapToGrid="0">
      <p:cViewPr varScale="1">
        <p:scale>
          <a:sx n="109" d="100"/>
          <a:sy n="109" d="100"/>
        </p:scale>
        <p:origin x="9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tableStyles" Target="tableStyles.xml"/><Relationship Id="rId5" Type="http://schemas.openxmlformats.org/officeDocument/2006/relationships/font" Target="fonts/font1.fntdata"/><Relationship Id="rId10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5CE037-80D2-428D-BA63-FC50BB7AEC41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E0DC6F-762B-4F7F-B9B0-53D63CD5374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2690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E0DC6F-762B-4F7F-B9B0-53D63CD5374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7421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E0DC6F-762B-4F7F-B9B0-53D63CD5374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8001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6FE8CB9-5CC8-47E3-A144-843F6A4021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F8C64DB0-1318-404D-9E60-2E8C37BB7F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E0E0F06-B2C9-4B5F-A493-2D07B4FA4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55AE-71FC-44D3-8201-A8FABF1B83ED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708AE7F-45ED-4200-96C6-A3C6D93C42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45E7B15-710F-42D7-B66D-3F4A5056B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AF658-A9D2-4A5F-A05B-01C858A439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6260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3FBD254-5EBE-4A40-9755-8FB24186DE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246D9AA-8913-4E6D-907F-0653B93D2D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FA21753-6FB5-4C9D-92F8-B7D64424D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55AE-71FC-44D3-8201-A8FABF1B83ED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C438547-C011-4961-8C2F-71FC17584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1F32F43-39D6-4405-822A-09E47D916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AF658-A9D2-4A5F-A05B-01C858A439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1231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6F45507-130B-4950-BE4D-EA261E1A1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C8AA90B-6009-454C-889D-EA9009CB58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C6434AD-CF33-4A8D-99E9-144741260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55AE-71FC-44D3-8201-A8FABF1B83ED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CE8E454-5D06-425C-9D89-EF31033FE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31D6F2F-E452-4E98-B3FA-6A9736C4E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AF658-A9D2-4A5F-A05B-01C858A439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351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FD041A-2282-47AB-A699-378E98D255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A40D7DE-042D-4671-B6CC-F1F6EA6035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A978A93-5C0D-42E2-9124-661886E2F6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948245C-A242-469D-AE71-28456A5EE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55AE-71FC-44D3-8201-A8FABF1B83ED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1B52C30-8F45-4A03-A911-F616E06F04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EF77491-951A-4D05-9AD2-F228D0543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AF658-A9D2-4A5F-A05B-01C858A439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7522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AC2CBCF-E1D6-4C19-A8F6-4657E4016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11CEFE0-A361-4726-BF37-98B3CDB22D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BDB68EF-95F7-492A-A782-D5EC4CB930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17AEF733-0EEF-4314-995A-46E1076B989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050FF07-DCBB-442E-B098-38F4434FA9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3BD972D-22D7-44F7-81DD-EB4CD90E5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55AE-71FC-44D3-8201-A8FABF1B83ED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B370D2E-EED2-4541-89A7-B034C142A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CC00D5B-7097-4907-BAE3-D9A385F90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AF658-A9D2-4A5F-A05B-01C858A439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548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6946D5F-E4EF-49FC-BD19-099F8DCD0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40B6E589-47A0-458E-A48F-712FDE92D3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55AE-71FC-44D3-8201-A8FABF1B83ED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20F8D08-11D3-4D5A-9C65-55D16BDAC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B44723EA-4193-4ABA-B5FA-B6AC9124E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AF658-A9D2-4A5F-A05B-01C858A439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94929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B503325D-EC12-4CD8-87D0-A75056E9EA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55AE-71FC-44D3-8201-A8FABF1B83ED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672D1C1-9AF4-407C-85FD-ACDBDEDCA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8FF1702A-8F69-4B55-8962-F5CC5FB07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AF658-A9D2-4A5F-A05B-01C858A439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735179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8B24702-150F-44C8-996C-C71B4FF55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073A55D-5862-4DE9-87D7-5D2663F52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FF1D1672-4FB1-4823-9C63-358E45F1F5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F46E8D0-8AE6-4EA9-BBF5-1E51CBE597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55AE-71FC-44D3-8201-A8FABF1B83ED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32801F1-3591-4CC7-83FC-0EDF4D795E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AB094CE-598B-4727-A538-99A5C9224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AF658-A9D2-4A5F-A05B-01C858A439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9424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57DFE67-3CC8-4EBF-BF62-C742ABE81F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C0B8C181-47C4-41D7-A3E2-C7A6052F43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7219210-F534-4BC5-9E1E-5C04B71447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374145E-CE5C-44DB-B541-AA48034F3A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55AE-71FC-44D3-8201-A8FABF1B83ED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DC00C23-7538-44CF-A922-517AB80A71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CC33DFB-FE12-4AC5-9E60-5EF8E55E32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AF658-A9D2-4A5F-A05B-01C858A439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00604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192CCC-5C84-4A1C-8941-994B37220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76515DA-7F4E-4AB2-B86B-538DBBDC13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F37EE0A-7BCC-4673-B5B7-B1E54DE55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55AE-71FC-44D3-8201-A8FABF1B83ED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75187BC-0D0F-4A8E-8B1A-3D4E1B15C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9523174-8885-4058-9D04-6FB0C459E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AF658-A9D2-4A5F-A05B-01C858A439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6484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9E6A0338-836B-43CA-BA6B-545EDF24DF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53C69C11-AA02-4CAA-B452-D011BA6657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A333FEA-6DEB-4279-99CA-7B9F73AE8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A55AE-71FC-44D3-8201-A8FABF1B83ED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A65BA8-ABE8-4DF9-8680-A14E87A02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C8736F6-C952-47DC-9CE6-0D69B757D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6AF658-A9D2-4A5F-A05B-01C858A439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653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0810DED8-8970-4991-A95D-DDDD2AA0DC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524B8BD-4042-4758-8C83-50DFD32DE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DD1190-688E-4533-A690-F6EA2F0BC0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A55AE-71FC-44D3-8201-A8FABF1B83ED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988A459-04F4-4E64-9A44-5F534A32EE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DF98700-DB1A-423C-9965-7EF80075AF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6AF658-A9D2-4A5F-A05B-01C858A4398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5471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9AE8C">
            <a:alpha val="1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3758B10D-CA51-4C11-90DE-0CEC18DEAAC0}"/>
              </a:ext>
            </a:extLst>
          </p:cNvPr>
          <p:cNvSpPr txBox="1"/>
          <p:nvPr/>
        </p:nvSpPr>
        <p:spPr>
          <a:xfrm>
            <a:off x="3062417" y="613701"/>
            <a:ext cx="832731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dist"/>
            <a:r>
              <a:rPr lang="en-US" altLang="ko-KR" dirty="0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#DATA   #STORY   #DESIGN 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51C57D91-8253-42DA-9843-488C9AC6F3A6}"/>
              </a:ext>
            </a:extLst>
          </p:cNvPr>
          <p:cNvSpPr/>
          <p:nvPr/>
        </p:nvSpPr>
        <p:spPr>
          <a:xfrm>
            <a:off x="0" y="5753100"/>
            <a:ext cx="12192000" cy="1104900"/>
          </a:xfrm>
          <a:prstGeom prst="rect">
            <a:avLst/>
          </a:prstGeom>
          <a:solidFill>
            <a:srgbClr val="A67E61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AF476D7D-C611-4E48-AE10-2A748122A227}"/>
              </a:ext>
            </a:extLst>
          </p:cNvPr>
          <p:cNvSpPr/>
          <p:nvPr/>
        </p:nvSpPr>
        <p:spPr>
          <a:xfrm>
            <a:off x="504414" y="1441261"/>
            <a:ext cx="1975866" cy="4912872"/>
          </a:xfrm>
          <a:prstGeom prst="rect">
            <a:avLst/>
          </a:prstGeom>
          <a:solidFill>
            <a:srgbClr val="FFF7D8"/>
          </a:solidFill>
          <a:ln w="762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dirty="0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pPr algn="ctr"/>
            <a:endParaRPr lang="en-US" altLang="ko-KR" dirty="0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pPr algn="ctr"/>
            <a:endParaRPr lang="en-US" altLang="ko-KR" dirty="0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pPr algn="ctr"/>
            <a:endParaRPr lang="en-US" altLang="ko-KR" dirty="0">
              <a:solidFill>
                <a:schemeClr val="tx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pPr algn="ctr"/>
            <a:endParaRPr lang="en-US" altLang="ko-KR" dirty="0">
              <a:solidFill>
                <a:schemeClr val="tx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pPr algn="ctr"/>
            <a:endParaRPr lang="en-US" altLang="ko-KR" dirty="0">
              <a:solidFill>
                <a:schemeClr val="tx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pPr algn="ctr"/>
            <a:endParaRPr lang="en-US" altLang="ko-KR" dirty="0">
              <a:solidFill>
                <a:schemeClr val="tx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pPr algn="ctr"/>
            <a:endParaRPr lang="en-US" altLang="ko-KR" dirty="0">
              <a:solidFill>
                <a:schemeClr val="tx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pPr algn="ctr"/>
            <a:endParaRPr lang="en-US" altLang="ko-KR" dirty="0">
              <a:solidFill>
                <a:schemeClr val="tx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pPr algn="ctr"/>
            <a:r>
              <a:rPr lang="en-US" altLang="ko-KR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CATI KIM</a:t>
            </a:r>
          </a:p>
          <a:p>
            <a:pPr algn="ctr"/>
            <a:r>
              <a:rPr lang="en-US" altLang="ko-KR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1993.02.04</a:t>
            </a:r>
          </a:p>
          <a:p>
            <a:pPr algn="ctr"/>
            <a:endParaRPr lang="en-US" altLang="ko-KR" dirty="0">
              <a:solidFill>
                <a:schemeClr val="tx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pPr algn="ctr"/>
            <a:r>
              <a:rPr lang="en-US" altLang="ko-KR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Smart</a:t>
            </a:r>
          </a:p>
          <a:p>
            <a:pPr algn="ctr"/>
            <a:r>
              <a:rPr lang="en-US" altLang="ko-KR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Fund manager</a:t>
            </a:r>
          </a:p>
          <a:p>
            <a:pPr algn="ctr"/>
            <a:endParaRPr lang="en-US" altLang="ko-KR" dirty="0">
              <a:solidFill>
                <a:schemeClr val="tx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pPr algn="ctr"/>
            <a:endParaRPr lang="en-US" altLang="ko-KR" dirty="0">
              <a:solidFill>
                <a:schemeClr val="tx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1C98A01-46FA-433C-A280-FA57E8E4E3EC}"/>
              </a:ext>
            </a:extLst>
          </p:cNvPr>
          <p:cNvSpPr txBox="1"/>
          <p:nvPr/>
        </p:nvSpPr>
        <p:spPr>
          <a:xfrm>
            <a:off x="3142144" y="1279357"/>
            <a:ext cx="227289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>
                <a:ln w="12700">
                  <a:noFill/>
                </a:ln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STRENGTH</a:t>
            </a:r>
            <a:r>
              <a:rPr lang="en-US" altLang="ko-KR" sz="1600" dirty="0">
                <a:ln w="12700">
                  <a:noFill/>
                </a:ln>
                <a:solidFill>
                  <a:srgbClr val="69539C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 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3612D1F-1BAF-4DEC-B61F-BA9B96F6A83A}"/>
              </a:ext>
            </a:extLst>
          </p:cNvPr>
          <p:cNvSpPr txBox="1"/>
          <p:nvPr/>
        </p:nvSpPr>
        <p:spPr>
          <a:xfrm>
            <a:off x="5786533" y="1289124"/>
            <a:ext cx="266755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>
                <a:ln w="12700">
                  <a:noFill/>
                </a:ln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POSSIBILITY </a:t>
            </a:r>
          </a:p>
          <a:p>
            <a:r>
              <a:rPr lang="en-US" altLang="ko-KR" sz="1200" dirty="0">
                <a:ln w="12700">
                  <a:noFill/>
                </a:ln>
                <a:solidFill>
                  <a:srgbClr val="69539C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.</a:t>
            </a:r>
            <a:endParaRPr lang="ko-KR" altLang="en-US" sz="1600" dirty="0">
              <a:solidFill>
                <a:srgbClr val="69539C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6272958-DFF4-4F29-9429-E2E7FDF1CF3B}"/>
              </a:ext>
            </a:extLst>
          </p:cNvPr>
          <p:cNvSpPr txBox="1"/>
          <p:nvPr/>
        </p:nvSpPr>
        <p:spPr>
          <a:xfrm>
            <a:off x="5769860" y="3141727"/>
            <a:ext cx="232585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>
                <a:ln w="12700">
                  <a:noFill/>
                </a:ln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SIMILAR PROJECT </a:t>
            </a:r>
          </a:p>
        </p:txBody>
      </p:sp>
      <p:sp>
        <p:nvSpPr>
          <p:cNvPr id="54" name="자유형: 도형 53">
            <a:extLst>
              <a:ext uri="{FF2B5EF4-FFF2-40B4-BE49-F238E27FC236}">
                <a16:creationId xmlns:a16="http://schemas.microsoft.com/office/drawing/2014/main" id="{DDC8BC39-72F9-4D41-8431-4274A84C672A}"/>
              </a:ext>
            </a:extLst>
          </p:cNvPr>
          <p:cNvSpPr/>
          <p:nvPr/>
        </p:nvSpPr>
        <p:spPr>
          <a:xfrm>
            <a:off x="6054873" y="6178039"/>
            <a:ext cx="158602" cy="126882"/>
          </a:xfrm>
          <a:custGeom>
            <a:avLst/>
            <a:gdLst>
              <a:gd name="connsiteX0" fmla="*/ 381000 w 381000"/>
              <a:gd name="connsiteY0" fmla="*/ 38100 h 304800"/>
              <a:gd name="connsiteX1" fmla="*/ 342900 w 381000"/>
              <a:gd name="connsiteY1" fmla="*/ 0 h 304800"/>
              <a:gd name="connsiteX2" fmla="*/ 38100 w 381000"/>
              <a:gd name="connsiteY2" fmla="*/ 0 h 304800"/>
              <a:gd name="connsiteX3" fmla="*/ 0 w 381000"/>
              <a:gd name="connsiteY3" fmla="*/ 38100 h 304800"/>
              <a:gd name="connsiteX4" fmla="*/ 0 w 381000"/>
              <a:gd name="connsiteY4" fmla="*/ 266700 h 304800"/>
              <a:gd name="connsiteX5" fmla="*/ 38100 w 381000"/>
              <a:gd name="connsiteY5" fmla="*/ 304800 h 304800"/>
              <a:gd name="connsiteX6" fmla="*/ 342900 w 381000"/>
              <a:gd name="connsiteY6" fmla="*/ 304800 h 304800"/>
              <a:gd name="connsiteX7" fmla="*/ 381000 w 381000"/>
              <a:gd name="connsiteY7" fmla="*/ 266700 h 304800"/>
              <a:gd name="connsiteX8" fmla="*/ 381000 w 381000"/>
              <a:gd name="connsiteY8" fmla="*/ 38100 h 304800"/>
              <a:gd name="connsiteX9" fmla="*/ 342900 w 381000"/>
              <a:gd name="connsiteY9" fmla="*/ 38100 h 304800"/>
              <a:gd name="connsiteX10" fmla="*/ 190500 w 381000"/>
              <a:gd name="connsiteY10" fmla="*/ 133350 h 304800"/>
              <a:gd name="connsiteX11" fmla="*/ 38100 w 381000"/>
              <a:gd name="connsiteY11" fmla="*/ 38100 h 304800"/>
              <a:gd name="connsiteX12" fmla="*/ 342900 w 381000"/>
              <a:gd name="connsiteY12" fmla="*/ 38100 h 304800"/>
              <a:gd name="connsiteX13" fmla="*/ 342900 w 381000"/>
              <a:gd name="connsiteY13" fmla="*/ 266700 h 304800"/>
              <a:gd name="connsiteX14" fmla="*/ 38100 w 381000"/>
              <a:gd name="connsiteY14" fmla="*/ 266700 h 304800"/>
              <a:gd name="connsiteX15" fmla="*/ 38100 w 381000"/>
              <a:gd name="connsiteY15" fmla="*/ 76200 h 304800"/>
              <a:gd name="connsiteX16" fmla="*/ 190500 w 381000"/>
              <a:gd name="connsiteY16" fmla="*/ 171450 h 304800"/>
              <a:gd name="connsiteX17" fmla="*/ 342900 w 381000"/>
              <a:gd name="connsiteY17" fmla="*/ 76200 h 304800"/>
              <a:gd name="connsiteX18" fmla="*/ 342900 w 381000"/>
              <a:gd name="connsiteY18" fmla="*/ 266700 h 30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81000" h="304800">
                <a:moveTo>
                  <a:pt x="381000" y="38100"/>
                </a:moveTo>
                <a:cubicBezTo>
                  <a:pt x="381000" y="17145"/>
                  <a:pt x="363855" y="0"/>
                  <a:pt x="342900" y="0"/>
                </a:cubicBezTo>
                <a:lnTo>
                  <a:pt x="38100" y="0"/>
                </a:lnTo>
                <a:cubicBezTo>
                  <a:pt x="17145" y="0"/>
                  <a:pt x="0" y="17145"/>
                  <a:pt x="0" y="38100"/>
                </a:cubicBezTo>
                <a:lnTo>
                  <a:pt x="0" y="266700"/>
                </a:lnTo>
                <a:cubicBezTo>
                  <a:pt x="0" y="287655"/>
                  <a:pt x="17145" y="304800"/>
                  <a:pt x="38100" y="304800"/>
                </a:cubicBezTo>
                <a:lnTo>
                  <a:pt x="342900" y="304800"/>
                </a:lnTo>
                <a:cubicBezTo>
                  <a:pt x="363855" y="304800"/>
                  <a:pt x="381000" y="287655"/>
                  <a:pt x="381000" y="266700"/>
                </a:cubicBezTo>
                <a:lnTo>
                  <a:pt x="381000" y="38100"/>
                </a:lnTo>
                <a:close/>
                <a:moveTo>
                  <a:pt x="342900" y="38100"/>
                </a:moveTo>
                <a:lnTo>
                  <a:pt x="190500" y="133350"/>
                </a:lnTo>
                <a:lnTo>
                  <a:pt x="38100" y="38100"/>
                </a:lnTo>
                <a:lnTo>
                  <a:pt x="342900" y="38100"/>
                </a:lnTo>
                <a:close/>
                <a:moveTo>
                  <a:pt x="342900" y="266700"/>
                </a:moveTo>
                <a:lnTo>
                  <a:pt x="38100" y="266700"/>
                </a:lnTo>
                <a:lnTo>
                  <a:pt x="38100" y="76200"/>
                </a:lnTo>
                <a:lnTo>
                  <a:pt x="190500" y="171450"/>
                </a:lnTo>
                <a:lnTo>
                  <a:pt x="342900" y="76200"/>
                </a:lnTo>
                <a:lnTo>
                  <a:pt x="342900" y="266700"/>
                </a:lnTo>
                <a:close/>
              </a:path>
            </a:pathLst>
          </a:custGeom>
          <a:solidFill>
            <a:schemeClr val="accent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sz="1600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56" name="자유형: 도형 55">
            <a:extLst>
              <a:ext uri="{FF2B5EF4-FFF2-40B4-BE49-F238E27FC236}">
                <a16:creationId xmlns:a16="http://schemas.microsoft.com/office/drawing/2014/main" id="{5F617DD3-A417-4DD3-ADE8-F31D85CD5DF3}"/>
              </a:ext>
            </a:extLst>
          </p:cNvPr>
          <p:cNvSpPr/>
          <p:nvPr/>
        </p:nvSpPr>
        <p:spPr>
          <a:xfrm>
            <a:off x="6042079" y="5908329"/>
            <a:ext cx="177840" cy="177838"/>
          </a:xfrm>
          <a:custGeom>
            <a:avLst/>
            <a:gdLst>
              <a:gd name="connsiteX0" fmla="*/ 190310 w 381000"/>
              <a:gd name="connsiteY0" fmla="*/ 0 h 381000"/>
              <a:gd name="connsiteX1" fmla="*/ 0 w 381000"/>
              <a:gd name="connsiteY1" fmla="*/ 190500 h 381000"/>
              <a:gd name="connsiteX2" fmla="*/ 190310 w 381000"/>
              <a:gd name="connsiteY2" fmla="*/ 381000 h 381000"/>
              <a:gd name="connsiteX3" fmla="*/ 381000 w 381000"/>
              <a:gd name="connsiteY3" fmla="*/ 190500 h 381000"/>
              <a:gd name="connsiteX4" fmla="*/ 190310 w 381000"/>
              <a:gd name="connsiteY4" fmla="*/ 0 h 381000"/>
              <a:gd name="connsiteX5" fmla="*/ 322326 w 381000"/>
              <a:gd name="connsiteY5" fmla="*/ 114300 h 381000"/>
              <a:gd name="connsiteX6" fmla="*/ 266129 w 381000"/>
              <a:gd name="connsiteY6" fmla="*/ 114300 h 381000"/>
              <a:gd name="connsiteX7" fmla="*/ 239840 w 381000"/>
              <a:gd name="connsiteY7" fmla="*/ 46482 h 381000"/>
              <a:gd name="connsiteX8" fmla="*/ 322326 w 381000"/>
              <a:gd name="connsiteY8" fmla="*/ 114300 h 381000"/>
              <a:gd name="connsiteX9" fmla="*/ 190500 w 381000"/>
              <a:gd name="connsiteY9" fmla="*/ 38862 h 381000"/>
              <a:gd name="connsiteX10" fmla="*/ 226886 w 381000"/>
              <a:gd name="connsiteY10" fmla="*/ 114300 h 381000"/>
              <a:gd name="connsiteX11" fmla="*/ 154115 w 381000"/>
              <a:gd name="connsiteY11" fmla="*/ 114300 h 381000"/>
              <a:gd name="connsiteX12" fmla="*/ 190500 w 381000"/>
              <a:gd name="connsiteY12" fmla="*/ 38862 h 381000"/>
              <a:gd name="connsiteX13" fmla="*/ 43053 w 381000"/>
              <a:gd name="connsiteY13" fmla="*/ 228600 h 381000"/>
              <a:gd name="connsiteX14" fmla="*/ 38100 w 381000"/>
              <a:gd name="connsiteY14" fmla="*/ 190500 h 381000"/>
              <a:gd name="connsiteX15" fmla="*/ 43053 w 381000"/>
              <a:gd name="connsiteY15" fmla="*/ 152400 h 381000"/>
              <a:gd name="connsiteX16" fmla="*/ 107442 w 381000"/>
              <a:gd name="connsiteY16" fmla="*/ 152400 h 381000"/>
              <a:gd name="connsiteX17" fmla="*/ 104775 w 381000"/>
              <a:gd name="connsiteY17" fmla="*/ 190500 h 381000"/>
              <a:gd name="connsiteX18" fmla="*/ 107442 w 381000"/>
              <a:gd name="connsiteY18" fmla="*/ 228600 h 381000"/>
              <a:gd name="connsiteX19" fmla="*/ 43053 w 381000"/>
              <a:gd name="connsiteY19" fmla="*/ 228600 h 381000"/>
              <a:gd name="connsiteX20" fmla="*/ 58674 w 381000"/>
              <a:gd name="connsiteY20" fmla="*/ 266700 h 381000"/>
              <a:gd name="connsiteX21" fmla="*/ 114871 w 381000"/>
              <a:gd name="connsiteY21" fmla="*/ 266700 h 381000"/>
              <a:gd name="connsiteX22" fmla="*/ 141161 w 381000"/>
              <a:gd name="connsiteY22" fmla="*/ 334518 h 381000"/>
              <a:gd name="connsiteX23" fmla="*/ 58674 w 381000"/>
              <a:gd name="connsiteY23" fmla="*/ 266700 h 381000"/>
              <a:gd name="connsiteX24" fmla="*/ 114871 w 381000"/>
              <a:gd name="connsiteY24" fmla="*/ 114300 h 381000"/>
              <a:gd name="connsiteX25" fmla="*/ 58674 w 381000"/>
              <a:gd name="connsiteY25" fmla="*/ 114300 h 381000"/>
              <a:gd name="connsiteX26" fmla="*/ 141161 w 381000"/>
              <a:gd name="connsiteY26" fmla="*/ 46482 h 381000"/>
              <a:gd name="connsiteX27" fmla="*/ 114871 w 381000"/>
              <a:gd name="connsiteY27" fmla="*/ 114300 h 381000"/>
              <a:gd name="connsiteX28" fmla="*/ 190500 w 381000"/>
              <a:gd name="connsiteY28" fmla="*/ 342138 h 381000"/>
              <a:gd name="connsiteX29" fmla="*/ 154115 w 381000"/>
              <a:gd name="connsiteY29" fmla="*/ 266700 h 381000"/>
              <a:gd name="connsiteX30" fmla="*/ 226886 w 381000"/>
              <a:gd name="connsiteY30" fmla="*/ 266700 h 381000"/>
              <a:gd name="connsiteX31" fmla="*/ 190500 w 381000"/>
              <a:gd name="connsiteY31" fmla="*/ 342138 h 381000"/>
              <a:gd name="connsiteX32" fmla="*/ 235077 w 381000"/>
              <a:gd name="connsiteY32" fmla="*/ 228600 h 381000"/>
              <a:gd name="connsiteX33" fmla="*/ 145923 w 381000"/>
              <a:gd name="connsiteY33" fmla="*/ 228600 h 381000"/>
              <a:gd name="connsiteX34" fmla="*/ 142875 w 381000"/>
              <a:gd name="connsiteY34" fmla="*/ 190500 h 381000"/>
              <a:gd name="connsiteX35" fmla="*/ 145923 w 381000"/>
              <a:gd name="connsiteY35" fmla="*/ 152400 h 381000"/>
              <a:gd name="connsiteX36" fmla="*/ 235077 w 381000"/>
              <a:gd name="connsiteY36" fmla="*/ 152400 h 381000"/>
              <a:gd name="connsiteX37" fmla="*/ 238125 w 381000"/>
              <a:gd name="connsiteY37" fmla="*/ 190500 h 381000"/>
              <a:gd name="connsiteX38" fmla="*/ 235077 w 381000"/>
              <a:gd name="connsiteY38" fmla="*/ 228600 h 381000"/>
              <a:gd name="connsiteX39" fmla="*/ 239840 w 381000"/>
              <a:gd name="connsiteY39" fmla="*/ 334518 h 381000"/>
              <a:gd name="connsiteX40" fmla="*/ 266129 w 381000"/>
              <a:gd name="connsiteY40" fmla="*/ 266700 h 381000"/>
              <a:gd name="connsiteX41" fmla="*/ 322326 w 381000"/>
              <a:gd name="connsiteY41" fmla="*/ 266700 h 381000"/>
              <a:gd name="connsiteX42" fmla="*/ 239840 w 381000"/>
              <a:gd name="connsiteY42" fmla="*/ 334518 h 381000"/>
              <a:gd name="connsiteX43" fmla="*/ 273558 w 381000"/>
              <a:gd name="connsiteY43" fmla="*/ 228600 h 381000"/>
              <a:gd name="connsiteX44" fmla="*/ 276225 w 381000"/>
              <a:gd name="connsiteY44" fmla="*/ 190500 h 381000"/>
              <a:gd name="connsiteX45" fmla="*/ 273558 w 381000"/>
              <a:gd name="connsiteY45" fmla="*/ 152400 h 381000"/>
              <a:gd name="connsiteX46" fmla="*/ 337947 w 381000"/>
              <a:gd name="connsiteY46" fmla="*/ 152400 h 381000"/>
              <a:gd name="connsiteX47" fmla="*/ 342900 w 381000"/>
              <a:gd name="connsiteY47" fmla="*/ 190500 h 381000"/>
              <a:gd name="connsiteX48" fmla="*/ 337947 w 381000"/>
              <a:gd name="connsiteY48" fmla="*/ 228600 h 381000"/>
              <a:gd name="connsiteX49" fmla="*/ 273558 w 381000"/>
              <a:gd name="connsiteY49" fmla="*/ 228600 h 381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381000" h="381000">
                <a:moveTo>
                  <a:pt x="190310" y="0"/>
                </a:moveTo>
                <a:cubicBezTo>
                  <a:pt x="85153" y="0"/>
                  <a:pt x="0" y="85344"/>
                  <a:pt x="0" y="190500"/>
                </a:cubicBezTo>
                <a:cubicBezTo>
                  <a:pt x="0" y="295656"/>
                  <a:pt x="85153" y="381000"/>
                  <a:pt x="190310" y="381000"/>
                </a:cubicBezTo>
                <a:cubicBezTo>
                  <a:pt x="295656" y="381000"/>
                  <a:pt x="381000" y="295656"/>
                  <a:pt x="381000" y="190500"/>
                </a:cubicBezTo>
                <a:cubicBezTo>
                  <a:pt x="381000" y="85344"/>
                  <a:pt x="295656" y="0"/>
                  <a:pt x="190310" y="0"/>
                </a:cubicBezTo>
                <a:close/>
                <a:moveTo>
                  <a:pt x="322326" y="114300"/>
                </a:moveTo>
                <a:lnTo>
                  <a:pt x="266129" y="114300"/>
                </a:lnTo>
                <a:cubicBezTo>
                  <a:pt x="260033" y="90488"/>
                  <a:pt x="251269" y="67628"/>
                  <a:pt x="239840" y="46482"/>
                </a:cubicBezTo>
                <a:cubicBezTo>
                  <a:pt x="274892" y="58484"/>
                  <a:pt x="304038" y="82868"/>
                  <a:pt x="322326" y="114300"/>
                </a:cubicBezTo>
                <a:close/>
                <a:moveTo>
                  <a:pt x="190500" y="38862"/>
                </a:moveTo>
                <a:cubicBezTo>
                  <a:pt x="206312" y="61722"/>
                  <a:pt x="218694" y="87059"/>
                  <a:pt x="226886" y="114300"/>
                </a:cubicBezTo>
                <a:lnTo>
                  <a:pt x="154115" y="114300"/>
                </a:lnTo>
                <a:cubicBezTo>
                  <a:pt x="162306" y="87059"/>
                  <a:pt x="174689" y="61722"/>
                  <a:pt x="190500" y="38862"/>
                </a:cubicBezTo>
                <a:close/>
                <a:moveTo>
                  <a:pt x="43053" y="228600"/>
                </a:moveTo>
                <a:cubicBezTo>
                  <a:pt x="40005" y="216408"/>
                  <a:pt x="38100" y="203644"/>
                  <a:pt x="38100" y="190500"/>
                </a:cubicBezTo>
                <a:cubicBezTo>
                  <a:pt x="38100" y="177356"/>
                  <a:pt x="40005" y="164592"/>
                  <a:pt x="43053" y="152400"/>
                </a:cubicBezTo>
                <a:lnTo>
                  <a:pt x="107442" y="152400"/>
                </a:lnTo>
                <a:cubicBezTo>
                  <a:pt x="105918" y="164973"/>
                  <a:pt x="104775" y="177546"/>
                  <a:pt x="104775" y="190500"/>
                </a:cubicBezTo>
                <a:cubicBezTo>
                  <a:pt x="104775" y="203454"/>
                  <a:pt x="105918" y="216027"/>
                  <a:pt x="107442" y="228600"/>
                </a:cubicBezTo>
                <a:lnTo>
                  <a:pt x="43053" y="228600"/>
                </a:lnTo>
                <a:close/>
                <a:moveTo>
                  <a:pt x="58674" y="266700"/>
                </a:moveTo>
                <a:lnTo>
                  <a:pt x="114871" y="266700"/>
                </a:lnTo>
                <a:cubicBezTo>
                  <a:pt x="120968" y="290513"/>
                  <a:pt x="129731" y="313373"/>
                  <a:pt x="141161" y="334518"/>
                </a:cubicBezTo>
                <a:cubicBezTo>
                  <a:pt x="106109" y="322517"/>
                  <a:pt x="76962" y="298323"/>
                  <a:pt x="58674" y="266700"/>
                </a:cubicBezTo>
                <a:close/>
                <a:moveTo>
                  <a:pt x="114871" y="114300"/>
                </a:moveTo>
                <a:lnTo>
                  <a:pt x="58674" y="114300"/>
                </a:lnTo>
                <a:cubicBezTo>
                  <a:pt x="76962" y="82677"/>
                  <a:pt x="106109" y="58484"/>
                  <a:pt x="141161" y="46482"/>
                </a:cubicBezTo>
                <a:cubicBezTo>
                  <a:pt x="129731" y="67628"/>
                  <a:pt x="120968" y="90488"/>
                  <a:pt x="114871" y="114300"/>
                </a:cubicBezTo>
                <a:close/>
                <a:moveTo>
                  <a:pt x="190500" y="342138"/>
                </a:moveTo>
                <a:cubicBezTo>
                  <a:pt x="174689" y="319278"/>
                  <a:pt x="162306" y="293942"/>
                  <a:pt x="154115" y="266700"/>
                </a:cubicBezTo>
                <a:lnTo>
                  <a:pt x="226886" y="266700"/>
                </a:lnTo>
                <a:cubicBezTo>
                  <a:pt x="218694" y="293942"/>
                  <a:pt x="206312" y="319278"/>
                  <a:pt x="190500" y="342138"/>
                </a:cubicBezTo>
                <a:close/>
                <a:moveTo>
                  <a:pt x="235077" y="228600"/>
                </a:moveTo>
                <a:lnTo>
                  <a:pt x="145923" y="228600"/>
                </a:lnTo>
                <a:cubicBezTo>
                  <a:pt x="144209" y="216027"/>
                  <a:pt x="142875" y="203454"/>
                  <a:pt x="142875" y="190500"/>
                </a:cubicBezTo>
                <a:cubicBezTo>
                  <a:pt x="142875" y="177546"/>
                  <a:pt x="144209" y="164783"/>
                  <a:pt x="145923" y="152400"/>
                </a:cubicBezTo>
                <a:lnTo>
                  <a:pt x="235077" y="152400"/>
                </a:lnTo>
                <a:cubicBezTo>
                  <a:pt x="236792" y="164783"/>
                  <a:pt x="238125" y="177546"/>
                  <a:pt x="238125" y="190500"/>
                </a:cubicBezTo>
                <a:cubicBezTo>
                  <a:pt x="238125" y="203454"/>
                  <a:pt x="236792" y="216027"/>
                  <a:pt x="235077" y="228600"/>
                </a:cubicBezTo>
                <a:close/>
                <a:moveTo>
                  <a:pt x="239840" y="334518"/>
                </a:moveTo>
                <a:cubicBezTo>
                  <a:pt x="251269" y="313373"/>
                  <a:pt x="260033" y="290513"/>
                  <a:pt x="266129" y="266700"/>
                </a:cubicBezTo>
                <a:lnTo>
                  <a:pt x="322326" y="266700"/>
                </a:lnTo>
                <a:cubicBezTo>
                  <a:pt x="304038" y="298133"/>
                  <a:pt x="274892" y="322517"/>
                  <a:pt x="239840" y="334518"/>
                </a:cubicBezTo>
                <a:close/>
                <a:moveTo>
                  <a:pt x="273558" y="228600"/>
                </a:moveTo>
                <a:cubicBezTo>
                  <a:pt x="275082" y="216027"/>
                  <a:pt x="276225" y="203454"/>
                  <a:pt x="276225" y="190500"/>
                </a:cubicBezTo>
                <a:cubicBezTo>
                  <a:pt x="276225" y="177546"/>
                  <a:pt x="275082" y="164973"/>
                  <a:pt x="273558" y="152400"/>
                </a:cubicBezTo>
                <a:lnTo>
                  <a:pt x="337947" y="152400"/>
                </a:lnTo>
                <a:cubicBezTo>
                  <a:pt x="340995" y="164592"/>
                  <a:pt x="342900" y="177356"/>
                  <a:pt x="342900" y="190500"/>
                </a:cubicBezTo>
                <a:cubicBezTo>
                  <a:pt x="342900" y="203644"/>
                  <a:pt x="340995" y="216408"/>
                  <a:pt x="337947" y="228600"/>
                </a:cubicBezTo>
                <a:lnTo>
                  <a:pt x="273558" y="228600"/>
                </a:lnTo>
                <a:close/>
              </a:path>
            </a:pathLst>
          </a:custGeom>
          <a:solidFill>
            <a:schemeClr val="accent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sz="1600" dirty="0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B8358189-88C3-4242-934D-D944B39BB3C3}"/>
              </a:ext>
            </a:extLst>
          </p:cNvPr>
          <p:cNvSpPr txBox="1"/>
          <p:nvPr/>
        </p:nvSpPr>
        <p:spPr>
          <a:xfrm>
            <a:off x="6196944" y="5847249"/>
            <a:ext cx="323578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n w="12700">
                  <a:noFill/>
                </a:ln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www.career.co.kr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096B2C1F-E74F-48D9-A24A-C4BADD1B401F}"/>
              </a:ext>
            </a:extLst>
          </p:cNvPr>
          <p:cNvSpPr txBox="1"/>
          <p:nvPr/>
        </p:nvSpPr>
        <p:spPr>
          <a:xfrm>
            <a:off x="6194711" y="6094607"/>
            <a:ext cx="323578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n w="12700">
                  <a:noFill/>
                </a:ln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Career@career.co.kr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14EE0BD6-F015-4C15-84C4-A59A84CC43E7}"/>
              </a:ext>
            </a:extLst>
          </p:cNvPr>
          <p:cNvSpPr txBox="1"/>
          <p:nvPr/>
        </p:nvSpPr>
        <p:spPr>
          <a:xfrm>
            <a:off x="6185184" y="6327341"/>
            <a:ext cx="323578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n w="12700">
                  <a:noFill/>
                </a:ln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www.youtube.com/</a:t>
            </a:r>
          </a:p>
        </p:txBody>
      </p:sp>
      <p:sp>
        <p:nvSpPr>
          <p:cNvPr id="60" name="자유형: 도형 59">
            <a:extLst>
              <a:ext uri="{FF2B5EF4-FFF2-40B4-BE49-F238E27FC236}">
                <a16:creationId xmlns:a16="http://schemas.microsoft.com/office/drawing/2014/main" id="{80C50E8D-6CBC-4EAD-BD56-8EA99D9E9171}"/>
              </a:ext>
            </a:extLst>
          </p:cNvPr>
          <p:cNvSpPr/>
          <p:nvPr/>
        </p:nvSpPr>
        <p:spPr>
          <a:xfrm>
            <a:off x="8028990" y="6247099"/>
            <a:ext cx="457200" cy="457200"/>
          </a:xfrm>
          <a:custGeom>
            <a:avLst/>
            <a:gdLst>
              <a:gd name="connsiteX0" fmla="*/ 0 w 457200"/>
              <a:gd name="connsiteY0" fmla="*/ 0 h 457200"/>
              <a:gd name="connsiteX1" fmla="*/ 457200 w 457200"/>
              <a:gd name="connsiteY1" fmla="*/ 0 h 457200"/>
              <a:gd name="connsiteX2" fmla="*/ 457200 w 457200"/>
              <a:gd name="connsiteY2" fmla="*/ 457200 h 457200"/>
              <a:gd name="connsiteX3" fmla="*/ 0 w 457200"/>
              <a:gd name="connsiteY3" fmla="*/ 457200 h 457200"/>
              <a:gd name="connsiteX4" fmla="*/ 0 w 457200"/>
              <a:gd name="connsiteY4" fmla="*/ 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7200" h="457200">
                <a:moveTo>
                  <a:pt x="0" y="0"/>
                </a:moveTo>
                <a:lnTo>
                  <a:pt x="457200" y="0"/>
                </a:lnTo>
                <a:lnTo>
                  <a:pt x="457200" y="457200"/>
                </a:lnTo>
                <a:lnTo>
                  <a:pt x="0" y="457200"/>
                </a:lnTo>
                <a:lnTo>
                  <a:pt x="0" y="0"/>
                </a:lnTo>
                <a:close/>
              </a:path>
            </a:pathLst>
          </a:custGeom>
          <a:noFill/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61" name="자유형: 도형 60">
            <a:extLst>
              <a:ext uri="{FF2B5EF4-FFF2-40B4-BE49-F238E27FC236}">
                <a16:creationId xmlns:a16="http://schemas.microsoft.com/office/drawing/2014/main" id="{14B32F02-F432-4382-BF92-F11728BF74A3}"/>
              </a:ext>
            </a:extLst>
          </p:cNvPr>
          <p:cNvSpPr/>
          <p:nvPr/>
        </p:nvSpPr>
        <p:spPr>
          <a:xfrm>
            <a:off x="6057941" y="6402292"/>
            <a:ext cx="152466" cy="152466"/>
          </a:xfrm>
          <a:custGeom>
            <a:avLst/>
            <a:gdLst>
              <a:gd name="connsiteX0" fmla="*/ 133350 w 342900"/>
              <a:gd name="connsiteY0" fmla="*/ 95250 h 342900"/>
              <a:gd name="connsiteX1" fmla="*/ 133350 w 342900"/>
              <a:gd name="connsiteY1" fmla="*/ 247650 h 342900"/>
              <a:gd name="connsiteX2" fmla="*/ 228600 w 342900"/>
              <a:gd name="connsiteY2" fmla="*/ 171450 h 342900"/>
              <a:gd name="connsiteX3" fmla="*/ 133350 w 342900"/>
              <a:gd name="connsiteY3" fmla="*/ 95250 h 342900"/>
              <a:gd name="connsiteX4" fmla="*/ 304800 w 342900"/>
              <a:gd name="connsiteY4" fmla="*/ 0 h 342900"/>
              <a:gd name="connsiteX5" fmla="*/ 38100 w 342900"/>
              <a:gd name="connsiteY5" fmla="*/ 0 h 342900"/>
              <a:gd name="connsiteX6" fmla="*/ 0 w 342900"/>
              <a:gd name="connsiteY6" fmla="*/ 38100 h 342900"/>
              <a:gd name="connsiteX7" fmla="*/ 0 w 342900"/>
              <a:gd name="connsiteY7" fmla="*/ 304800 h 342900"/>
              <a:gd name="connsiteX8" fmla="*/ 38100 w 342900"/>
              <a:gd name="connsiteY8" fmla="*/ 342900 h 342900"/>
              <a:gd name="connsiteX9" fmla="*/ 304800 w 342900"/>
              <a:gd name="connsiteY9" fmla="*/ 342900 h 342900"/>
              <a:gd name="connsiteX10" fmla="*/ 342900 w 342900"/>
              <a:gd name="connsiteY10" fmla="*/ 304800 h 342900"/>
              <a:gd name="connsiteX11" fmla="*/ 342900 w 342900"/>
              <a:gd name="connsiteY11" fmla="*/ 38100 h 342900"/>
              <a:gd name="connsiteX12" fmla="*/ 304800 w 342900"/>
              <a:gd name="connsiteY12" fmla="*/ 0 h 342900"/>
              <a:gd name="connsiteX13" fmla="*/ 304800 w 342900"/>
              <a:gd name="connsiteY13" fmla="*/ 304800 h 342900"/>
              <a:gd name="connsiteX14" fmla="*/ 38100 w 342900"/>
              <a:gd name="connsiteY14" fmla="*/ 304800 h 342900"/>
              <a:gd name="connsiteX15" fmla="*/ 38100 w 342900"/>
              <a:gd name="connsiteY15" fmla="*/ 38100 h 342900"/>
              <a:gd name="connsiteX16" fmla="*/ 304800 w 342900"/>
              <a:gd name="connsiteY16" fmla="*/ 38100 h 342900"/>
              <a:gd name="connsiteX17" fmla="*/ 304800 w 342900"/>
              <a:gd name="connsiteY17" fmla="*/ 3048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342900" h="342900">
                <a:moveTo>
                  <a:pt x="133350" y="95250"/>
                </a:moveTo>
                <a:lnTo>
                  <a:pt x="133350" y="247650"/>
                </a:lnTo>
                <a:lnTo>
                  <a:pt x="228600" y="171450"/>
                </a:lnTo>
                <a:lnTo>
                  <a:pt x="133350" y="95250"/>
                </a:lnTo>
                <a:close/>
                <a:moveTo>
                  <a:pt x="304800" y="0"/>
                </a:moveTo>
                <a:lnTo>
                  <a:pt x="38100" y="0"/>
                </a:lnTo>
                <a:cubicBezTo>
                  <a:pt x="17145" y="0"/>
                  <a:pt x="0" y="17145"/>
                  <a:pt x="0" y="38100"/>
                </a:cubicBezTo>
                <a:lnTo>
                  <a:pt x="0" y="304800"/>
                </a:lnTo>
                <a:cubicBezTo>
                  <a:pt x="0" y="325755"/>
                  <a:pt x="17145" y="342900"/>
                  <a:pt x="38100" y="342900"/>
                </a:cubicBezTo>
                <a:lnTo>
                  <a:pt x="304800" y="342900"/>
                </a:lnTo>
                <a:cubicBezTo>
                  <a:pt x="325755" y="342900"/>
                  <a:pt x="342900" y="325755"/>
                  <a:pt x="342900" y="304800"/>
                </a:cubicBezTo>
                <a:lnTo>
                  <a:pt x="342900" y="38100"/>
                </a:lnTo>
                <a:cubicBezTo>
                  <a:pt x="342900" y="17145"/>
                  <a:pt x="325755" y="0"/>
                  <a:pt x="304800" y="0"/>
                </a:cubicBezTo>
                <a:close/>
                <a:moveTo>
                  <a:pt x="304800" y="304800"/>
                </a:moveTo>
                <a:lnTo>
                  <a:pt x="38100" y="304800"/>
                </a:lnTo>
                <a:lnTo>
                  <a:pt x="38100" y="38100"/>
                </a:lnTo>
                <a:lnTo>
                  <a:pt x="304800" y="38100"/>
                </a:lnTo>
                <a:lnTo>
                  <a:pt x="304800" y="304800"/>
                </a:lnTo>
                <a:close/>
              </a:path>
            </a:pathLst>
          </a:custGeom>
          <a:solidFill>
            <a:schemeClr val="accent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 sz="1600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63" name="자유형: 도형 62">
            <a:extLst>
              <a:ext uri="{FF2B5EF4-FFF2-40B4-BE49-F238E27FC236}">
                <a16:creationId xmlns:a16="http://schemas.microsoft.com/office/drawing/2014/main" id="{01ACF792-0F73-48DD-898C-A89C4B4B89DF}"/>
              </a:ext>
            </a:extLst>
          </p:cNvPr>
          <p:cNvSpPr/>
          <p:nvPr/>
        </p:nvSpPr>
        <p:spPr>
          <a:xfrm>
            <a:off x="9018598" y="5888567"/>
            <a:ext cx="445513" cy="582593"/>
          </a:xfrm>
          <a:custGeom>
            <a:avLst/>
            <a:gdLst>
              <a:gd name="connsiteX0" fmla="*/ 148590 w 297180"/>
              <a:gd name="connsiteY0" fmla="*/ 0 h 388620"/>
              <a:gd name="connsiteX1" fmla="*/ 0 w 297180"/>
              <a:gd name="connsiteY1" fmla="*/ 148590 h 388620"/>
              <a:gd name="connsiteX2" fmla="*/ 45034 w 297180"/>
              <a:gd name="connsiteY2" fmla="*/ 255118 h 388620"/>
              <a:gd name="connsiteX3" fmla="*/ 45034 w 297180"/>
              <a:gd name="connsiteY3" fmla="*/ 388620 h 388620"/>
              <a:gd name="connsiteX4" fmla="*/ 148590 w 297180"/>
              <a:gd name="connsiteY4" fmla="*/ 365760 h 388620"/>
              <a:gd name="connsiteX5" fmla="*/ 251460 w 297180"/>
              <a:gd name="connsiteY5" fmla="*/ 388620 h 388620"/>
              <a:gd name="connsiteX6" fmla="*/ 251460 w 297180"/>
              <a:gd name="connsiteY6" fmla="*/ 255575 h 388620"/>
              <a:gd name="connsiteX7" fmla="*/ 297180 w 297180"/>
              <a:gd name="connsiteY7" fmla="*/ 148590 h 388620"/>
              <a:gd name="connsiteX8" fmla="*/ 148590 w 297180"/>
              <a:gd name="connsiteY8" fmla="*/ 0 h 388620"/>
              <a:gd name="connsiteX9" fmla="*/ 217170 w 297180"/>
              <a:gd name="connsiteY9" fmla="*/ 345872 h 388620"/>
              <a:gd name="connsiteX10" fmla="*/ 148590 w 297180"/>
              <a:gd name="connsiteY10" fmla="*/ 330556 h 388620"/>
              <a:gd name="connsiteX11" fmla="*/ 79324 w 297180"/>
              <a:gd name="connsiteY11" fmla="*/ 345872 h 388620"/>
              <a:gd name="connsiteX12" fmla="*/ 79324 w 297180"/>
              <a:gd name="connsiteY12" fmla="*/ 280035 h 388620"/>
              <a:gd name="connsiteX13" fmla="*/ 148590 w 297180"/>
              <a:gd name="connsiteY13" fmla="*/ 297180 h 388620"/>
              <a:gd name="connsiteX14" fmla="*/ 217170 w 297180"/>
              <a:gd name="connsiteY14" fmla="*/ 280264 h 388620"/>
              <a:gd name="connsiteX15" fmla="*/ 217170 w 297180"/>
              <a:gd name="connsiteY15" fmla="*/ 345872 h 388620"/>
              <a:gd name="connsiteX16" fmla="*/ 148590 w 297180"/>
              <a:gd name="connsiteY16" fmla="*/ 262890 h 388620"/>
              <a:gd name="connsiteX17" fmla="*/ 34290 w 297180"/>
              <a:gd name="connsiteY17" fmla="*/ 148590 h 388620"/>
              <a:gd name="connsiteX18" fmla="*/ 148590 w 297180"/>
              <a:gd name="connsiteY18" fmla="*/ 34290 h 388620"/>
              <a:gd name="connsiteX19" fmla="*/ 262890 w 297180"/>
              <a:gd name="connsiteY19" fmla="*/ 148590 h 388620"/>
              <a:gd name="connsiteX20" fmla="*/ 148590 w 297180"/>
              <a:gd name="connsiteY20" fmla="*/ 262890 h 388620"/>
              <a:gd name="connsiteX21" fmla="*/ 106070 w 297180"/>
              <a:gd name="connsiteY21" fmla="*/ 213741 h 388620"/>
              <a:gd name="connsiteX22" fmla="*/ 148590 w 297180"/>
              <a:gd name="connsiteY22" fmla="*/ 181508 h 388620"/>
              <a:gd name="connsiteX23" fmla="*/ 190881 w 297180"/>
              <a:gd name="connsiteY23" fmla="*/ 213741 h 388620"/>
              <a:gd name="connsiteX24" fmla="*/ 174879 w 297180"/>
              <a:gd name="connsiteY24" fmla="*/ 161620 h 388620"/>
              <a:gd name="connsiteX25" fmla="*/ 217170 w 297180"/>
              <a:gd name="connsiteY25" fmla="*/ 128016 h 388620"/>
              <a:gd name="connsiteX26" fmla="*/ 165278 w 297180"/>
              <a:gd name="connsiteY26" fmla="*/ 128016 h 388620"/>
              <a:gd name="connsiteX27" fmla="*/ 148590 w 297180"/>
              <a:gd name="connsiteY27" fmla="*/ 76581 h 388620"/>
              <a:gd name="connsiteX28" fmla="*/ 131902 w 297180"/>
              <a:gd name="connsiteY28" fmla="*/ 128016 h 388620"/>
              <a:gd name="connsiteX29" fmla="*/ 80010 w 297180"/>
              <a:gd name="connsiteY29" fmla="*/ 128016 h 388620"/>
              <a:gd name="connsiteX30" fmla="*/ 122301 w 297180"/>
              <a:gd name="connsiteY30" fmla="*/ 161620 h 388620"/>
              <a:gd name="connsiteX31" fmla="*/ 106070 w 297180"/>
              <a:gd name="connsiteY31" fmla="*/ 213741 h 388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297180" h="388620">
                <a:moveTo>
                  <a:pt x="148590" y="0"/>
                </a:moveTo>
                <a:cubicBezTo>
                  <a:pt x="66523" y="0"/>
                  <a:pt x="0" y="66523"/>
                  <a:pt x="0" y="148590"/>
                </a:cubicBezTo>
                <a:cubicBezTo>
                  <a:pt x="0" y="190424"/>
                  <a:pt x="17374" y="228143"/>
                  <a:pt x="45034" y="255118"/>
                </a:cubicBezTo>
                <a:lnTo>
                  <a:pt x="45034" y="388620"/>
                </a:lnTo>
                <a:lnTo>
                  <a:pt x="148590" y="365760"/>
                </a:lnTo>
                <a:lnTo>
                  <a:pt x="251460" y="388620"/>
                </a:lnTo>
                <a:lnTo>
                  <a:pt x="251460" y="255575"/>
                </a:lnTo>
                <a:cubicBezTo>
                  <a:pt x="279578" y="228600"/>
                  <a:pt x="297180" y="190652"/>
                  <a:pt x="297180" y="148590"/>
                </a:cubicBezTo>
                <a:cubicBezTo>
                  <a:pt x="297180" y="66523"/>
                  <a:pt x="230657" y="0"/>
                  <a:pt x="148590" y="0"/>
                </a:cubicBezTo>
                <a:close/>
                <a:moveTo>
                  <a:pt x="217170" y="345872"/>
                </a:moveTo>
                <a:lnTo>
                  <a:pt x="148590" y="330556"/>
                </a:lnTo>
                <a:lnTo>
                  <a:pt x="79324" y="345872"/>
                </a:lnTo>
                <a:lnTo>
                  <a:pt x="79324" y="280035"/>
                </a:lnTo>
                <a:cubicBezTo>
                  <a:pt x="100127" y="291008"/>
                  <a:pt x="123673" y="297180"/>
                  <a:pt x="148590" y="297180"/>
                </a:cubicBezTo>
                <a:cubicBezTo>
                  <a:pt x="173279" y="297180"/>
                  <a:pt x="196596" y="291008"/>
                  <a:pt x="217170" y="280264"/>
                </a:cubicBezTo>
                <a:lnTo>
                  <a:pt x="217170" y="345872"/>
                </a:lnTo>
                <a:close/>
                <a:moveTo>
                  <a:pt x="148590" y="262890"/>
                </a:moveTo>
                <a:cubicBezTo>
                  <a:pt x="85496" y="262890"/>
                  <a:pt x="34290" y="211684"/>
                  <a:pt x="34290" y="148590"/>
                </a:cubicBezTo>
                <a:cubicBezTo>
                  <a:pt x="34290" y="85496"/>
                  <a:pt x="85496" y="34290"/>
                  <a:pt x="148590" y="34290"/>
                </a:cubicBezTo>
                <a:cubicBezTo>
                  <a:pt x="211684" y="34290"/>
                  <a:pt x="262890" y="85496"/>
                  <a:pt x="262890" y="148590"/>
                </a:cubicBezTo>
                <a:cubicBezTo>
                  <a:pt x="262890" y="211684"/>
                  <a:pt x="211684" y="262890"/>
                  <a:pt x="148590" y="262890"/>
                </a:cubicBezTo>
                <a:close/>
                <a:moveTo>
                  <a:pt x="106070" y="213741"/>
                </a:moveTo>
                <a:lnTo>
                  <a:pt x="148590" y="181508"/>
                </a:lnTo>
                <a:lnTo>
                  <a:pt x="190881" y="213741"/>
                </a:lnTo>
                <a:lnTo>
                  <a:pt x="174879" y="161620"/>
                </a:lnTo>
                <a:lnTo>
                  <a:pt x="217170" y="128016"/>
                </a:lnTo>
                <a:lnTo>
                  <a:pt x="165278" y="128016"/>
                </a:lnTo>
                <a:lnTo>
                  <a:pt x="148590" y="76581"/>
                </a:lnTo>
                <a:lnTo>
                  <a:pt x="131902" y="128016"/>
                </a:lnTo>
                <a:lnTo>
                  <a:pt x="80010" y="128016"/>
                </a:lnTo>
                <a:lnTo>
                  <a:pt x="122301" y="161620"/>
                </a:lnTo>
                <a:lnTo>
                  <a:pt x="106070" y="213741"/>
                </a:lnTo>
                <a:close/>
              </a:path>
            </a:pathLst>
          </a:custGeom>
          <a:solidFill>
            <a:schemeClr val="accent1"/>
          </a:solidFill>
          <a:ln w="2286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64" name="자유형: 도형 63">
            <a:extLst>
              <a:ext uri="{FF2B5EF4-FFF2-40B4-BE49-F238E27FC236}">
                <a16:creationId xmlns:a16="http://schemas.microsoft.com/office/drawing/2014/main" id="{AE8D58ED-0A28-42CC-BE9F-595DD47FBF61}"/>
              </a:ext>
            </a:extLst>
          </p:cNvPr>
          <p:cNvSpPr/>
          <p:nvPr/>
        </p:nvSpPr>
        <p:spPr>
          <a:xfrm>
            <a:off x="9072510" y="3187405"/>
            <a:ext cx="377418" cy="365760"/>
          </a:xfrm>
          <a:custGeom>
            <a:avLst/>
            <a:gdLst>
              <a:gd name="connsiteX0" fmla="*/ 320040 w 377418"/>
              <a:gd name="connsiteY0" fmla="*/ 193396 h 365760"/>
              <a:gd name="connsiteX1" fmla="*/ 320040 w 377418"/>
              <a:gd name="connsiteY1" fmla="*/ 68580 h 365760"/>
              <a:gd name="connsiteX2" fmla="*/ 251460 w 377418"/>
              <a:gd name="connsiteY2" fmla="*/ 0 h 365760"/>
              <a:gd name="connsiteX3" fmla="*/ 34290 w 377418"/>
              <a:gd name="connsiteY3" fmla="*/ 0 h 365760"/>
              <a:gd name="connsiteX4" fmla="*/ 0 w 377418"/>
              <a:gd name="connsiteY4" fmla="*/ 34290 h 365760"/>
              <a:gd name="connsiteX5" fmla="*/ 0 w 377418"/>
              <a:gd name="connsiteY5" fmla="*/ 285750 h 365760"/>
              <a:gd name="connsiteX6" fmla="*/ 34290 w 377418"/>
              <a:gd name="connsiteY6" fmla="*/ 320040 h 365760"/>
              <a:gd name="connsiteX7" fmla="*/ 193624 w 377418"/>
              <a:gd name="connsiteY7" fmla="*/ 320040 h 365760"/>
              <a:gd name="connsiteX8" fmla="*/ 227914 w 377418"/>
              <a:gd name="connsiteY8" fmla="*/ 285750 h 365760"/>
              <a:gd name="connsiteX9" fmla="*/ 34290 w 377418"/>
              <a:gd name="connsiteY9" fmla="*/ 285750 h 365760"/>
              <a:gd name="connsiteX10" fmla="*/ 34290 w 377418"/>
              <a:gd name="connsiteY10" fmla="*/ 34290 h 365760"/>
              <a:gd name="connsiteX11" fmla="*/ 237287 w 377418"/>
              <a:gd name="connsiteY11" fmla="*/ 34290 h 365760"/>
              <a:gd name="connsiteX12" fmla="*/ 285750 w 377418"/>
              <a:gd name="connsiteY12" fmla="*/ 82753 h 365760"/>
              <a:gd name="connsiteX13" fmla="*/ 285750 w 377418"/>
              <a:gd name="connsiteY13" fmla="*/ 227686 h 365760"/>
              <a:gd name="connsiteX14" fmla="*/ 320040 w 377418"/>
              <a:gd name="connsiteY14" fmla="*/ 193396 h 365760"/>
              <a:gd name="connsiteX15" fmla="*/ 217170 w 377418"/>
              <a:gd name="connsiteY15" fmla="*/ 125730 h 365760"/>
              <a:gd name="connsiteX16" fmla="*/ 57150 w 377418"/>
              <a:gd name="connsiteY16" fmla="*/ 125730 h 365760"/>
              <a:gd name="connsiteX17" fmla="*/ 57150 w 377418"/>
              <a:gd name="connsiteY17" fmla="*/ 57150 h 365760"/>
              <a:gd name="connsiteX18" fmla="*/ 217170 w 377418"/>
              <a:gd name="connsiteY18" fmla="*/ 57150 h 365760"/>
              <a:gd name="connsiteX19" fmla="*/ 217170 w 377418"/>
              <a:gd name="connsiteY19" fmla="*/ 125730 h 365760"/>
              <a:gd name="connsiteX20" fmla="*/ 211455 w 377418"/>
              <a:gd name="connsiteY20" fmla="*/ 217170 h 365760"/>
              <a:gd name="connsiteX21" fmla="*/ 160020 w 377418"/>
              <a:gd name="connsiteY21" fmla="*/ 268605 h 365760"/>
              <a:gd name="connsiteX22" fmla="*/ 108585 w 377418"/>
              <a:gd name="connsiteY22" fmla="*/ 217170 h 365760"/>
              <a:gd name="connsiteX23" fmla="*/ 160020 w 377418"/>
              <a:gd name="connsiteY23" fmla="*/ 165735 h 365760"/>
              <a:gd name="connsiteX24" fmla="*/ 211455 w 377418"/>
              <a:gd name="connsiteY24" fmla="*/ 217170 h 365760"/>
              <a:gd name="connsiteX25" fmla="*/ 315925 w 377418"/>
              <a:gd name="connsiteY25" fmla="*/ 246202 h 365760"/>
              <a:gd name="connsiteX26" fmla="*/ 348158 w 377418"/>
              <a:gd name="connsiteY26" fmla="*/ 278435 h 365760"/>
              <a:gd name="connsiteX27" fmla="*/ 260833 w 377418"/>
              <a:gd name="connsiteY27" fmla="*/ 365760 h 365760"/>
              <a:gd name="connsiteX28" fmla="*/ 228600 w 377418"/>
              <a:gd name="connsiteY28" fmla="*/ 365760 h 365760"/>
              <a:gd name="connsiteX29" fmla="*/ 228600 w 377418"/>
              <a:gd name="connsiteY29" fmla="*/ 333527 h 365760"/>
              <a:gd name="connsiteX30" fmla="*/ 315925 w 377418"/>
              <a:gd name="connsiteY30" fmla="*/ 246202 h 365760"/>
              <a:gd name="connsiteX31" fmla="*/ 327127 w 377418"/>
              <a:gd name="connsiteY31" fmla="*/ 234772 h 365760"/>
              <a:gd name="connsiteX32" fmla="*/ 341528 w 377418"/>
              <a:gd name="connsiteY32" fmla="*/ 220370 h 365760"/>
              <a:gd name="connsiteX33" fmla="*/ 357759 w 377418"/>
              <a:gd name="connsiteY33" fmla="*/ 220370 h 365760"/>
              <a:gd name="connsiteX34" fmla="*/ 373990 w 377418"/>
              <a:gd name="connsiteY34" fmla="*/ 236601 h 365760"/>
              <a:gd name="connsiteX35" fmla="*/ 373990 w 377418"/>
              <a:gd name="connsiteY35" fmla="*/ 252832 h 365760"/>
              <a:gd name="connsiteX36" fmla="*/ 359588 w 377418"/>
              <a:gd name="connsiteY36" fmla="*/ 267233 h 365760"/>
              <a:gd name="connsiteX37" fmla="*/ 327127 w 377418"/>
              <a:gd name="connsiteY37" fmla="*/ 234772 h 36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377418" h="365760">
                <a:moveTo>
                  <a:pt x="320040" y="193396"/>
                </a:moveTo>
                <a:lnTo>
                  <a:pt x="320040" y="68580"/>
                </a:lnTo>
                <a:lnTo>
                  <a:pt x="251460" y="0"/>
                </a:lnTo>
                <a:lnTo>
                  <a:pt x="34290" y="0"/>
                </a:lnTo>
                <a:cubicBezTo>
                  <a:pt x="15316" y="0"/>
                  <a:pt x="0" y="15316"/>
                  <a:pt x="0" y="34290"/>
                </a:cubicBezTo>
                <a:lnTo>
                  <a:pt x="0" y="285750"/>
                </a:lnTo>
                <a:cubicBezTo>
                  <a:pt x="0" y="304724"/>
                  <a:pt x="15316" y="320040"/>
                  <a:pt x="34290" y="320040"/>
                </a:cubicBezTo>
                <a:lnTo>
                  <a:pt x="193624" y="320040"/>
                </a:lnTo>
                <a:lnTo>
                  <a:pt x="227914" y="285750"/>
                </a:lnTo>
                <a:lnTo>
                  <a:pt x="34290" y="285750"/>
                </a:lnTo>
                <a:lnTo>
                  <a:pt x="34290" y="34290"/>
                </a:lnTo>
                <a:lnTo>
                  <a:pt x="237287" y="34290"/>
                </a:lnTo>
                <a:lnTo>
                  <a:pt x="285750" y="82753"/>
                </a:lnTo>
                <a:lnTo>
                  <a:pt x="285750" y="227686"/>
                </a:lnTo>
                <a:lnTo>
                  <a:pt x="320040" y="193396"/>
                </a:lnTo>
                <a:close/>
                <a:moveTo>
                  <a:pt x="217170" y="125730"/>
                </a:moveTo>
                <a:lnTo>
                  <a:pt x="57150" y="125730"/>
                </a:lnTo>
                <a:lnTo>
                  <a:pt x="57150" y="57150"/>
                </a:lnTo>
                <a:lnTo>
                  <a:pt x="217170" y="57150"/>
                </a:lnTo>
                <a:lnTo>
                  <a:pt x="217170" y="125730"/>
                </a:lnTo>
                <a:close/>
                <a:moveTo>
                  <a:pt x="211455" y="217170"/>
                </a:moveTo>
                <a:cubicBezTo>
                  <a:pt x="211455" y="245516"/>
                  <a:pt x="188366" y="268605"/>
                  <a:pt x="160020" y="268605"/>
                </a:cubicBezTo>
                <a:cubicBezTo>
                  <a:pt x="131674" y="268605"/>
                  <a:pt x="108585" y="245516"/>
                  <a:pt x="108585" y="217170"/>
                </a:cubicBezTo>
                <a:cubicBezTo>
                  <a:pt x="108585" y="188824"/>
                  <a:pt x="131674" y="165735"/>
                  <a:pt x="160020" y="165735"/>
                </a:cubicBezTo>
                <a:cubicBezTo>
                  <a:pt x="188366" y="165735"/>
                  <a:pt x="211455" y="188824"/>
                  <a:pt x="211455" y="217170"/>
                </a:cubicBezTo>
                <a:close/>
                <a:moveTo>
                  <a:pt x="315925" y="246202"/>
                </a:moveTo>
                <a:lnTo>
                  <a:pt x="348158" y="278435"/>
                </a:lnTo>
                <a:lnTo>
                  <a:pt x="260833" y="365760"/>
                </a:lnTo>
                <a:lnTo>
                  <a:pt x="228600" y="365760"/>
                </a:lnTo>
                <a:lnTo>
                  <a:pt x="228600" y="333527"/>
                </a:lnTo>
                <a:lnTo>
                  <a:pt x="315925" y="246202"/>
                </a:lnTo>
                <a:close/>
                <a:moveTo>
                  <a:pt x="327127" y="234772"/>
                </a:moveTo>
                <a:lnTo>
                  <a:pt x="341528" y="220370"/>
                </a:lnTo>
                <a:cubicBezTo>
                  <a:pt x="346100" y="215798"/>
                  <a:pt x="353187" y="215798"/>
                  <a:pt x="357759" y="220370"/>
                </a:cubicBezTo>
                <a:lnTo>
                  <a:pt x="373990" y="236601"/>
                </a:lnTo>
                <a:cubicBezTo>
                  <a:pt x="378562" y="241173"/>
                  <a:pt x="378562" y="248260"/>
                  <a:pt x="373990" y="252832"/>
                </a:cubicBezTo>
                <a:lnTo>
                  <a:pt x="359588" y="267233"/>
                </a:lnTo>
                <a:lnTo>
                  <a:pt x="327127" y="234772"/>
                </a:lnTo>
                <a:close/>
              </a:path>
            </a:pathLst>
          </a:custGeom>
          <a:solidFill>
            <a:schemeClr val="accent1"/>
          </a:solidFill>
          <a:ln w="2286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solidFill>
                <a:schemeClr val="accent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grpSp>
        <p:nvGrpSpPr>
          <p:cNvPr id="65" name="그룹 64">
            <a:extLst>
              <a:ext uri="{FF2B5EF4-FFF2-40B4-BE49-F238E27FC236}">
                <a16:creationId xmlns:a16="http://schemas.microsoft.com/office/drawing/2014/main" id="{40493581-CA9D-46CC-8D0B-39526C59EAB2}"/>
              </a:ext>
            </a:extLst>
          </p:cNvPr>
          <p:cNvGrpSpPr/>
          <p:nvPr/>
        </p:nvGrpSpPr>
        <p:grpSpPr>
          <a:xfrm>
            <a:off x="3269568" y="4705403"/>
            <a:ext cx="365760" cy="297180"/>
            <a:chOff x="6788353" y="5987897"/>
            <a:chExt cx="365760" cy="297180"/>
          </a:xfrm>
          <a:solidFill>
            <a:schemeClr val="accent1"/>
          </a:solidFill>
        </p:grpSpPr>
        <p:sp>
          <p:nvSpPr>
            <p:cNvPr id="66" name="자유형: 도형 65">
              <a:extLst>
                <a:ext uri="{FF2B5EF4-FFF2-40B4-BE49-F238E27FC236}">
                  <a16:creationId xmlns:a16="http://schemas.microsoft.com/office/drawing/2014/main" id="{14BC3FE4-99A4-4BD1-93A8-355F80BC84A9}"/>
                </a:ext>
              </a:extLst>
            </p:cNvPr>
            <p:cNvSpPr/>
            <p:nvPr/>
          </p:nvSpPr>
          <p:spPr>
            <a:xfrm>
              <a:off x="6971233" y="5987897"/>
              <a:ext cx="114300" cy="114300"/>
            </a:xfrm>
            <a:custGeom>
              <a:avLst/>
              <a:gdLst>
                <a:gd name="connsiteX0" fmla="*/ 57150 w 114300"/>
                <a:gd name="connsiteY0" fmla="*/ 114300 h 114300"/>
                <a:gd name="connsiteX1" fmla="*/ 75209 w 114300"/>
                <a:gd name="connsiteY1" fmla="*/ 74981 h 114300"/>
                <a:gd name="connsiteX2" fmla="*/ 114300 w 114300"/>
                <a:gd name="connsiteY2" fmla="*/ 57150 h 114300"/>
                <a:gd name="connsiteX3" fmla="*/ 75209 w 114300"/>
                <a:gd name="connsiteY3" fmla="*/ 39319 h 114300"/>
                <a:gd name="connsiteX4" fmla="*/ 57150 w 114300"/>
                <a:gd name="connsiteY4" fmla="*/ 0 h 114300"/>
                <a:gd name="connsiteX5" fmla="*/ 39776 w 114300"/>
                <a:gd name="connsiteY5" fmla="*/ 39319 h 114300"/>
                <a:gd name="connsiteX6" fmla="*/ 0 w 114300"/>
                <a:gd name="connsiteY6" fmla="*/ 57150 h 114300"/>
                <a:gd name="connsiteX7" fmla="*/ 39776 w 114300"/>
                <a:gd name="connsiteY7" fmla="*/ 74981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4300" h="114300">
                  <a:moveTo>
                    <a:pt x="57150" y="114300"/>
                  </a:moveTo>
                  <a:lnTo>
                    <a:pt x="75209" y="74981"/>
                  </a:lnTo>
                  <a:lnTo>
                    <a:pt x="114300" y="57150"/>
                  </a:lnTo>
                  <a:lnTo>
                    <a:pt x="75209" y="39319"/>
                  </a:lnTo>
                  <a:lnTo>
                    <a:pt x="57150" y="0"/>
                  </a:lnTo>
                  <a:lnTo>
                    <a:pt x="39776" y="39319"/>
                  </a:lnTo>
                  <a:lnTo>
                    <a:pt x="0" y="57150"/>
                  </a:lnTo>
                  <a:lnTo>
                    <a:pt x="39776" y="74981"/>
                  </a:lnTo>
                  <a:close/>
                </a:path>
              </a:pathLst>
            </a:custGeom>
            <a:grpFill/>
            <a:ln w="22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67" name="자유형: 도형 66">
              <a:extLst>
                <a:ext uri="{FF2B5EF4-FFF2-40B4-BE49-F238E27FC236}">
                  <a16:creationId xmlns:a16="http://schemas.microsoft.com/office/drawing/2014/main" id="{D5FF3A28-1230-4D68-9B04-324AF684BA57}"/>
                </a:ext>
              </a:extLst>
            </p:cNvPr>
            <p:cNvSpPr/>
            <p:nvPr/>
          </p:nvSpPr>
          <p:spPr>
            <a:xfrm>
              <a:off x="6788353" y="6056477"/>
              <a:ext cx="91440" cy="91440"/>
            </a:xfrm>
            <a:custGeom>
              <a:avLst/>
              <a:gdLst>
                <a:gd name="connsiteX0" fmla="*/ 45720 w 91440"/>
                <a:gd name="connsiteY0" fmla="*/ 91440 h 91440"/>
                <a:gd name="connsiteX1" fmla="*/ 54864 w 91440"/>
                <a:gd name="connsiteY1" fmla="*/ 54864 h 91440"/>
                <a:gd name="connsiteX2" fmla="*/ 91440 w 91440"/>
                <a:gd name="connsiteY2" fmla="*/ 45720 h 91440"/>
                <a:gd name="connsiteX3" fmla="*/ 54864 w 91440"/>
                <a:gd name="connsiteY3" fmla="*/ 36576 h 91440"/>
                <a:gd name="connsiteX4" fmla="*/ 45720 w 91440"/>
                <a:gd name="connsiteY4" fmla="*/ 0 h 91440"/>
                <a:gd name="connsiteX5" fmla="*/ 36576 w 91440"/>
                <a:gd name="connsiteY5" fmla="*/ 36576 h 91440"/>
                <a:gd name="connsiteX6" fmla="*/ 0 w 91440"/>
                <a:gd name="connsiteY6" fmla="*/ 45720 h 91440"/>
                <a:gd name="connsiteX7" fmla="*/ 36576 w 91440"/>
                <a:gd name="connsiteY7" fmla="*/ 54864 h 91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1440" h="91440">
                  <a:moveTo>
                    <a:pt x="45720" y="91440"/>
                  </a:moveTo>
                  <a:lnTo>
                    <a:pt x="54864" y="54864"/>
                  </a:lnTo>
                  <a:lnTo>
                    <a:pt x="91440" y="45720"/>
                  </a:lnTo>
                  <a:lnTo>
                    <a:pt x="54864" y="36576"/>
                  </a:lnTo>
                  <a:lnTo>
                    <a:pt x="45720" y="0"/>
                  </a:lnTo>
                  <a:lnTo>
                    <a:pt x="36576" y="36576"/>
                  </a:lnTo>
                  <a:lnTo>
                    <a:pt x="0" y="45720"/>
                  </a:lnTo>
                  <a:lnTo>
                    <a:pt x="36576" y="54864"/>
                  </a:lnTo>
                  <a:close/>
                </a:path>
              </a:pathLst>
            </a:custGeom>
            <a:grpFill/>
            <a:ln w="22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68" name="자유형: 도형 67">
              <a:extLst>
                <a:ext uri="{FF2B5EF4-FFF2-40B4-BE49-F238E27FC236}">
                  <a16:creationId xmlns:a16="http://schemas.microsoft.com/office/drawing/2014/main" id="{2E3D223D-9C5D-4879-8DDF-F51E6D7A9FA1}"/>
                </a:ext>
              </a:extLst>
            </p:cNvPr>
            <p:cNvSpPr/>
            <p:nvPr/>
          </p:nvSpPr>
          <p:spPr>
            <a:xfrm>
              <a:off x="6788353" y="6056477"/>
              <a:ext cx="365760" cy="228600"/>
            </a:xfrm>
            <a:custGeom>
              <a:avLst/>
              <a:gdLst>
                <a:gd name="connsiteX0" fmla="*/ 331470 w 365760"/>
                <a:gd name="connsiteY0" fmla="*/ 0 h 228600"/>
                <a:gd name="connsiteX1" fmla="*/ 300609 w 365760"/>
                <a:gd name="connsiteY1" fmla="*/ 48920 h 228600"/>
                <a:gd name="connsiteX2" fmla="*/ 231800 w 365760"/>
                <a:gd name="connsiteY2" fmla="*/ 117729 h 228600"/>
                <a:gd name="connsiteX3" fmla="*/ 202311 w 365760"/>
                <a:gd name="connsiteY3" fmla="*/ 117729 h 228600"/>
                <a:gd name="connsiteX4" fmla="*/ 179222 w 365760"/>
                <a:gd name="connsiteY4" fmla="*/ 94640 h 228600"/>
                <a:gd name="connsiteX5" fmla="*/ 182880 w 365760"/>
                <a:gd name="connsiteY5" fmla="*/ 80010 h 228600"/>
                <a:gd name="connsiteX6" fmla="*/ 148590 w 365760"/>
                <a:gd name="connsiteY6" fmla="*/ 45720 h 228600"/>
                <a:gd name="connsiteX7" fmla="*/ 114300 w 365760"/>
                <a:gd name="connsiteY7" fmla="*/ 80010 h 228600"/>
                <a:gd name="connsiteX8" fmla="*/ 117729 w 365760"/>
                <a:gd name="connsiteY8" fmla="*/ 94640 h 228600"/>
                <a:gd name="connsiteX9" fmla="*/ 48920 w 365760"/>
                <a:gd name="connsiteY9" fmla="*/ 163449 h 228600"/>
                <a:gd name="connsiteX10" fmla="*/ 34290 w 365760"/>
                <a:gd name="connsiteY10" fmla="*/ 160020 h 228600"/>
                <a:gd name="connsiteX11" fmla="*/ 0 w 365760"/>
                <a:gd name="connsiteY11" fmla="*/ 194310 h 228600"/>
                <a:gd name="connsiteX12" fmla="*/ 34290 w 365760"/>
                <a:gd name="connsiteY12" fmla="*/ 228600 h 228600"/>
                <a:gd name="connsiteX13" fmla="*/ 68580 w 365760"/>
                <a:gd name="connsiteY13" fmla="*/ 194310 h 228600"/>
                <a:gd name="connsiteX14" fmla="*/ 65151 w 365760"/>
                <a:gd name="connsiteY14" fmla="*/ 179680 h 228600"/>
                <a:gd name="connsiteX15" fmla="*/ 133960 w 365760"/>
                <a:gd name="connsiteY15" fmla="*/ 110871 h 228600"/>
                <a:gd name="connsiteX16" fmla="*/ 163449 w 365760"/>
                <a:gd name="connsiteY16" fmla="*/ 110871 h 228600"/>
                <a:gd name="connsiteX17" fmla="*/ 186538 w 365760"/>
                <a:gd name="connsiteY17" fmla="*/ 133960 h 228600"/>
                <a:gd name="connsiteX18" fmla="*/ 182880 w 365760"/>
                <a:gd name="connsiteY18" fmla="*/ 148590 h 228600"/>
                <a:gd name="connsiteX19" fmla="*/ 217170 w 365760"/>
                <a:gd name="connsiteY19" fmla="*/ 182880 h 228600"/>
                <a:gd name="connsiteX20" fmla="*/ 251460 w 365760"/>
                <a:gd name="connsiteY20" fmla="*/ 148590 h 228600"/>
                <a:gd name="connsiteX21" fmla="*/ 248031 w 365760"/>
                <a:gd name="connsiteY21" fmla="*/ 133960 h 228600"/>
                <a:gd name="connsiteX22" fmla="*/ 316840 w 365760"/>
                <a:gd name="connsiteY22" fmla="*/ 65151 h 228600"/>
                <a:gd name="connsiteX23" fmla="*/ 365760 w 365760"/>
                <a:gd name="connsiteY23" fmla="*/ 34290 h 228600"/>
                <a:gd name="connsiteX24" fmla="*/ 331470 w 365760"/>
                <a:gd name="connsiteY24" fmla="*/ 0 h 228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365760" h="228600">
                  <a:moveTo>
                    <a:pt x="331470" y="0"/>
                  </a:moveTo>
                  <a:cubicBezTo>
                    <a:pt x="307010" y="0"/>
                    <a:pt x="289408" y="25603"/>
                    <a:pt x="300609" y="48920"/>
                  </a:cubicBezTo>
                  <a:lnTo>
                    <a:pt x="231800" y="117729"/>
                  </a:lnTo>
                  <a:cubicBezTo>
                    <a:pt x="219913" y="112014"/>
                    <a:pt x="209169" y="114529"/>
                    <a:pt x="202311" y="117729"/>
                  </a:cubicBezTo>
                  <a:lnTo>
                    <a:pt x="179222" y="94640"/>
                  </a:lnTo>
                  <a:cubicBezTo>
                    <a:pt x="181508" y="90297"/>
                    <a:pt x="182880" y="85268"/>
                    <a:pt x="182880" y="80010"/>
                  </a:cubicBezTo>
                  <a:cubicBezTo>
                    <a:pt x="182880" y="61036"/>
                    <a:pt x="167564" y="45720"/>
                    <a:pt x="148590" y="45720"/>
                  </a:cubicBezTo>
                  <a:cubicBezTo>
                    <a:pt x="129616" y="45720"/>
                    <a:pt x="114300" y="61036"/>
                    <a:pt x="114300" y="80010"/>
                  </a:cubicBezTo>
                  <a:cubicBezTo>
                    <a:pt x="114300" y="85268"/>
                    <a:pt x="115672" y="90297"/>
                    <a:pt x="117729" y="94640"/>
                  </a:cubicBezTo>
                  <a:lnTo>
                    <a:pt x="48920" y="163449"/>
                  </a:lnTo>
                  <a:cubicBezTo>
                    <a:pt x="44577" y="161392"/>
                    <a:pt x="39548" y="160020"/>
                    <a:pt x="34290" y="160020"/>
                  </a:cubicBezTo>
                  <a:cubicBezTo>
                    <a:pt x="15316" y="160020"/>
                    <a:pt x="0" y="175336"/>
                    <a:pt x="0" y="194310"/>
                  </a:cubicBezTo>
                  <a:cubicBezTo>
                    <a:pt x="0" y="213284"/>
                    <a:pt x="15316" y="228600"/>
                    <a:pt x="34290" y="228600"/>
                  </a:cubicBezTo>
                  <a:cubicBezTo>
                    <a:pt x="53264" y="228600"/>
                    <a:pt x="68580" y="213284"/>
                    <a:pt x="68580" y="194310"/>
                  </a:cubicBezTo>
                  <a:cubicBezTo>
                    <a:pt x="68580" y="189052"/>
                    <a:pt x="67208" y="184023"/>
                    <a:pt x="65151" y="179680"/>
                  </a:cubicBezTo>
                  <a:lnTo>
                    <a:pt x="133960" y="110871"/>
                  </a:lnTo>
                  <a:cubicBezTo>
                    <a:pt x="145847" y="116586"/>
                    <a:pt x="156591" y="114071"/>
                    <a:pt x="163449" y="110871"/>
                  </a:cubicBezTo>
                  <a:lnTo>
                    <a:pt x="186538" y="133960"/>
                  </a:lnTo>
                  <a:cubicBezTo>
                    <a:pt x="184252" y="138303"/>
                    <a:pt x="182880" y="143332"/>
                    <a:pt x="182880" y="148590"/>
                  </a:cubicBezTo>
                  <a:cubicBezTo>
                    <a:pt x="182880" y="167564"/>
                    <a:pt x="198196" y="182880"/>
                    <a:pt x="217170" y="182880"/>
                  </a:cubicBezTo>
                  <a:cubicBezTo>
                    <a:pt x="236144" y="182880"/>
                    <a:pt x="251460" y="167564"/>
                    <a:pt x="251460" y="148590"/>
                  </a:cubicBezTo>
                  <a:cubicBezTo>
                    <a:pt x="251460" y="143332"/>
                    <a:pt x="250088" y="138303"/>
                    <a:pt x="248031" y="133960"/>
                  </a:cubicBezTo>
                  <a:lnTo>
                    <a:pt x="316840" y="65151"/>
                  </a:lnTo>
                  <a:cubicBezTo>
                    <a:pt x="340385" y="76581"/>
                    <a:pt x="365760" y="58522"/>
                    <a:pt x="365760" y="34290"/>
                  </a:cubicBezTo>
                  <a:cubicBezTo>
                    <a:pt x="365760" y="15316"/>
                    <a:pt x="350444" y="0"/>
                    <a:pt x="331470" y="0"/>
                  </a:cubicBezTo>
                  <a:close/>
                </a:path>
              </a:pathLst>
            </a:custGeom>
            <a:grpFill/>
            <a:ln w="2286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</p:grpSp>
      <p:sp>
        <p:nvSpPr>
          <p:cNvPr id="69" name="TextBox 68">
            <a:extLst>
              <a:ext uri="{FF2B5EF4-FFF2-40B4-BE49-F238E27FC236}">
                <a16:creationId xmlns:a16="http://schemas.microsoft.com/office/drawing/2014/main" id="{E6F54E4B-68BF-4B6F-A179-900DC861CB90}"/>
              </a:ext>
            </a:extLst>
          </p:cNvPr>
          <p:cNvSpPr txBox="1"/>
          <p:nvPr/>
        </p:nvSpPr>
        <p:spPr>
          <a:xfrm>
            <a:off x="9371773" y="3106055"/>
            <a:ext cx="1115159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n w="12700">
                  <a:noFill/>
                </a:ln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Literacy</a:t>
            </a:r>
            <a:endParaRPr lang="ko-KR" altLang="en-US" sz="1200" dirty="0">
              <a:solidFill>
                <a:schemeClr val="accent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grpSp>
        <p:nvGrpSpPr>
          <p:cNvPr id="70" name="그룹 69">
            <a:extLst>
              <a:ext uri="{FF2B5EF4-FFF2-40B4-BE49-F238E27FC236}">
                <a16:creationId xmlns:a16="http://schemas.microsoft.com/office/drawing/2014/main" id="{33C414C4-AAF2-4489-913B-635AA04434CC}"/>
              </a:ext>
            </a:extLst>
          </p:cNvPr>
          <p:cNvGrpSpPr/>
          <p:nvPr/>
        </p:nvGrpSpPr>
        <p:grpSpPr>
          <a:xfrm>
            <a:off x="9500586" y="3347425"/>
            <a:ext cx="860035" cy="162387"/>
            <a:chOff x="7065169" y="6147917"/>
            <a:chExt cx="860035" cy="162387"/>
          </a:xfrm>
        </p:grpSpPr>
        <p:sp>
          <p:nvSpPr>
            <p:cNvPr id="71" name="직사각형 70">
              <a:extLst>
                <a:ext uri="{FF2B5EF4-FFF2-40B4-BE49-F238E27FC236}">
                  <a16:creationId xmlns:a16="http://schemas.microsoft.com/office/drawing/2014/main" id="{60A8E14F-2D82-4BEB-8B00-5C14192366D0}"/>
                </a:ext>
              </a:extLst>
            </p:cNvPr>
            <p:cNvSpPr/>
            <p:nvPr/>
          </p:nvSpPr>
          <p:spPr>
            <a:xfrm>
              <a:off x="7065169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id="{49C32AAB-85E4-4F94-8966-465E27DBF7A1}"/>
                </a:ext>
              </a:extLst>
            </p:cNvPr>
            <p:cNvSpPr/>
            <p:nvPr/>
          </p:nvSpPr>
          <p:spPr>
            <a:xfrm>
              <a:off x="7154643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id="{3515DBCA-BDF6-45F9-8F63-9CAF1FFA9F24}"/>
                </a:ext>
              </a:extLst>
            </p:cNvPr>
            <p:cNvSpPr/>
            <p:nvPr/>
          </p:nvSpPr>
          <p:spPr>
            <a:xfrm>
              <a:off x="7244117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74" name="직사각형 73">
              <a:extLst>
                <a:ext uri="{FF2B5EF4-FFF2-40B4-BE49-F238E27FC236}">
                  <a16:creationId xmlns:a16="http://schemas.microsoft.com/office/drawing/2014/main" id="{2C4CDF98-F117-40E3-BD29-FB5FF35E5AFC}"/>
                </a:ext>
              </a:extLst>
            </p:cNvPr>
            <p:cNvSpPr/>
            <p:nvPr/>
          </p:nvSpPr>
          <p:spPr>
            <a:xfrm>
              <a:off x="7333591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75" name="직사각형 74">
              <a:extLst>
                <a:ext uri="{FF2B5EF4-FFF2-40B4-BE49-F238E27FC236}">
                  <a16:creationId xmlns:a16="http://schemas.microsoft.com/office/drawing/2014/main" id="{A7A31127-4607-4382-AA93-04A1E614F114}"/>
                </a:ext>
              </a:extLst>
            </p:cNvPr>
            <p:cNvSpPr/>
            <p:nvPr/>
          </p:nvSpPr>
          <p:spPr>
            <a:xfrm>
              <a:off x="7423065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76" name="직사각형 75">
              <a:extLst>
                <a:ext uri="{FF2B5EF4-FFF2-40B4-BE49-F238E27FC236}">
                  <a16:creationId xmlns:a16="http://schemas.microsoft.com/office/drawing/2014/main" id="{FA981F80-83A8-4A4A-BF51-AC0D4D253790}"/>
                </a:ext>
              </a:extLst>
            </p:cNvPr>
            <p:cNvSpPr/>
            <p:nvPr/>
          </p:nvSpPr>
          <p:spPr>
            <a:xfrm>
              <a:off x="7512539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77" name="직사각형 76">
              <a:extLst>
                <a:ext uri="{FF2B5EF4-FFF2-40B4-BE49-F238E27FC236}">
                  <a16:creationId xmlns:a16="http://schemas.microsoft.com/office/drawing/2014/main" id="{6F171805-E2D3-476B-BA43-661CABD4411B}"/>
                </a:ext>
              </a:extLst>
            </p:cNvPr>
            <p:cNvSpPr/>
            <p:nvPr/>
          </p:nvSpPr>
          <p:spPr>
            <a:xfrm>
              <a:off x="7602013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78" name="직사각형 77">
              <a:extLst>
                <a:ext uri="{FF2B5EF4-FFF2-40B4-BE49-F238E27FC236}">
                  <a16:creationId xmlns:a16="http://schemas.microsoft.com/office/drawing/2014/main" id="{12EFB789-CD58-4928-A8E4-521157444F99}"/>
                </a:ext>
              </a:extLst>
            </p:cNvPr>
            <p:cNvSpPr/>
            <p:nvPr/>
          </p:nvSpPr>
          <p:spPr>
            <a:xfrm>
              <a:off x="7691487" y="6147917"/>
              <a:ext cx="54769" cy="162387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79" name="직사각형 78">
              <a:extLst>
                <a:ext uri="{FF2B5EF4-FFF2-40B4-BE49-F238E27FC236}">
                  <a16:creationId xmlns:a16="http://schemas.microsoft.com/office/drawing/2014/main" id="{6E3B961B-A034-4A16-990E-B61373683E89}"/>
                </a:ext>
              </a:extLst>
            </p:cNvPr>
            <p:cNvSpPr/>
            <p:nvPr/>
          </p:nvSpPr>
          <p:spPr>
            <a:xfrm>
              <a:off x="7780961" y="6147917"/>
              <a:ext cx="54769" cy="162387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32F1C4D6-897E-432C-A818-14D257E97C05}"/>
                </a:ext>
              </a:extLst>
            </p:cNvPr>
            <p:cNvSpPr/>
            <p:nvPr/>
          </p:nvSpPr>
          <p:spPr>
            <a:xfrm>
              <a:off x="7870435" y="6147917"/>
              <a:ext cx="54769" cy="162387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</p:grpSp>
      <p:sp>
        <p:nvSpPr>
          <p:cNvPr id="81" name="TextBox 80">
            <a:extLst>
              <a:ext uri="{FF2B5EF4-FFF2-40B4-BE49-F238E27FC236}">
                <a16:creationId xmlns:a16="http://schemas.microsoft.com/office/drawing/2014/main" id="{1A59B9E1-E452-41B6-9D02-65104054BCC7}"/>
              </a:ext>
            </a:extLst>
          </p:cNvPr>
          <p:cNvSpPr txBox="1"/>
          <p:nvPr/>
        </p:nvSpPr>
        <p:spPr>
          <a:xfrm>
            <a:off x="3616557" y="4624053"/>
            <a:ext cx="712204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 err="1">
                <a:ln w="12700">
                  <a:noFill/>
                </a:ln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Planing</a:t>
            </a:r>
            <a:endParaRPr lang="ko-KR" altLang="en-US" sz="1200" dirty="0">
              <a:ln w="12700">
                <a:noFill/>
              </a:ln>
              <a:solidFill>
                <a:schemeClr val="accent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93" name="자유형: 도형 92">
            <a:extLst>
              <a:ext uri="{FF2B5EF4-FFF2-40B4-BE49-F238E27FC236}">
                <a16:creationId xmlns:a16="http://schemas.microsoft.com/office/drawing/2014/main" id="{C7FE0984-C5B6-4F1A-B61A-E63DAE91FBA6}"/>
              </a:ext>
            </a:extLst>
          </p:cNvPr>
          <p:cNvSpPr/>
          <p:nvPr/>
        </p:nvSpPr>
        <p:spPr>
          <a:xfrm>
            <a:off x="5870434" y="4705403"/>
            <a:ext cx="322407" cy="322407"/>
          </a:xfrm>
          <a:custGeom>
            <a:avLst/>
            <a:gdLst>
              <a:gd name="connsiteX0" fmla="*/ 304800 w 342900"/>
              <a:gd name="connsiteY0" fmla="*/ 0 h 342900"/>
              <a:gd name="connsiteX1" fmla="*/ 38100 w 342900"/>
              <a:gd name="connsiteY1" fmla="*/ 0 h 342900"/>
              <a:gd name="connsiteX2" fmla="*/ 0 w 342900"/>
              <a:gd name="connsiteY2" fmla="*/ 38100 h 342900"/>
              <a:gd name="connsiteX3" fmla="*/ 0 w 342900"/>
              <a:gd name="connsiteY3" fmla="*/ 304800 h 342900"/>
              <a:gd name="connsiteX4" fmla="*/ 38100 w 342900"/>
              <a:gd name="connsiteY4" fmla="*/ 342900 h 342900"/>
              <a:gd name="connsiteX5" fmla="*/ 304800 w 342900"/>
              <a:gd name="connsiteY5" fmla="*/ 342900 h 342900"/>
              <a:gd name="connsiteX6" fmla="*/ 342900 w 342900"/>
              <a:gd name="connsiteY6" fmla="*/ 304800 h 342900"/>
              <a:gd name="connsiteX7" fmla="*/ 342900 w 342900"/>
              <a:gd name="connsiteY7" fmla="*/ 38100 h 342900"/>
              <a:gd name="connsiteX8" fmla="*/ 304800 w 342900"/>
              <a:gd name="connsiteY8" fmla="*/ 0 h 342900"/>
              <a:gd name="connsiteX9" fmla="*/ 304800 w 342900"/>
              <a:gd name="connsiteY9" fmla="*/ 304800 h 342900"/>
              <a:gd name="connsiteX10" fmla="*/ 38100 w 342900"/>
              <a:gd name="connsiteY10" fmla="*/ 304800 h 342900"/>
              <a:gd name="connsiteX11" fmla="*/ 38100 w 342900"/>
              <a:gd name="connsiteY11" fmla="*/ 38100 h 342900"/>
              <a:gd name="connsiteX12" fmla="*/ 304800 w 342900"/>
              <a:gd name="connsiteY12" fmla="*/ 38100 h 342900"/>
              <a:gd name="connsiteX13" fmla="*/ 304800 w 342900"/>
              <a:gd name="connsiteY13" fmla="*/ 304800 h 342900"/>
              <a:gd name="connsiteX14" fmla="*/ 76200 w 342900"/>
              <a:gd name="connsiteY14" fmla="*/ 133350 h 342900"/>
              <a:gd name="connsiteX15" fmla="*/ 114300 w 342900"/>
              <a:gd name="connsiteY15" fmla="*/ 133350 h 342900"/>
              <a:gd name="connsiteX16" fmla="*/ 114300 w 342900"/>
              <a:gd name="connsiteY16" fmla="*/ 266700 h 342900"/>
              <a:gd name="connsiteX17" fmla="*/ 76200 w 342900"/>
              <a:gd name="connsiteY17" fmla="*/ 266700 h 342900"/>
              <a:gd name="connsiteX18" fmla="*/ 152400 w 342900"/>
              <a:gd name="connsiteY18" fmla="*/ 76200 h 342900"/>
              <a:gd name="connsiteX19" fmla="*/ 190500 w 342900"/>
              <a:gd name="connsiteY19" fmla="*/ 76200 h 342900"/>
              <a:gd name="connsiteX20" fmla="*/ 190500 w 342900"/>
              <a:gd name="connsiteY20" fmla="*/ 266700 h 342900"/>
              <a:gd name="connsiteX21" fmla="*/ 152400 w 342900"/>
              <a:gd name="connsiteY21" fmla="*/ 266700 h 342900"/>
              <a:gd name="connsiteX22" fmla="*/ 228600 w 342900"/>
              <a:gd name="connsiteY22" fmla="*/ 190500 h 342900"/>
              <a:gd name="connsiteX23" fmla="*/ 266700 w 342900"/>
              <a:gd name="connsiteY23" fmla="*/ 190500 h 342900"/>
              <a:gd name="connsiteX24" fmla="*/ 266700 w 342900"/>
              <a:gd name="connsiteY24" fmla="*/ 266700 h 342900"/>
              <a:gd name="connsiteX25" fmla="*/ 228600 w 342900"/>
              <a:gd name="connsiteY25" fmla="*/ 26670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342900" h="342900">
                <a:moveTo>
                  <a:pt x="304800" y="0"/>
                </a:moveTo>
                <a:lnTo>
                  <a:pt x="38100" y="0"/>
                </a:lnTo>
                <a:cubicBezTo>
                  <a:pt x="17145" y="0"/>
                  <a:pt x="0" y="17145"/>
                  <a:pt x="0" y="38100"/>
                </a:cubicBezTo>
                <a:lnTo>
                  <a:pt x="0" y="304800"/>
                </a:lnTo>
                <a:cubicBezTo>
                  <a:pt x="0" y="325755"/>
                  <a:pt x="17145" y="342900"/>
                  <a:pt x="38100" y="342900"/>
                </a:cubicBezTo>
                <a:lnTo>
                  <a:pt x="304800" y="342900"/>
                </a:lnTo>
                <a:cubicBezTo>
                  <a:pt x="325755" y="342900"/>
                  <a:pt x="342900" y="325755"/>
                  <a:pt x="342900" y="304800"/>
                </a:cubicBezTo>
                <a:lnTo>
                  <a:pt x="342900" y="38100"/>
                </a:lnTo>
                <a:cubicBezTo>
                  <a:pt x="342900" y="17145"/>
                  <a:pt x="325755" y="0"/>
                  <a:pt x="304800" y="0"/>
                </a:cubicBezTo>
                <a:close/>
                <a:moveTo>
                  <a:pt x="304800" y="304800"/>
                </a:moveTo>
                <a:lnTo>
                  <a:pt x="38100" y="304800"/>
                </a:lnTo>
                <a:lnTo>
                  <a:pt x="38100" y="38100"/>
                </a:lnTo>
                <a:lnTo>
                  <a:pt x="304800" y="38100"/>
                </a:lnTo>
                <a:lnTo>
                  <a:pt x="304800" y="304800"/>
                </a:lnTo>
                <a:close/>
                <a:moveTo>
                  <a:pt x="76200" y="133350"/>
                </a:moveTo>
                <a:lnTo>
                  <a:pt x="114300" y="133350"/>
                </a:lnTo>
                <a:lnTo>
                  <a:pt x="114300" y="266700"/>
                </a:lnTo>
                <a:lnTo>
                  <a:pt x="76200" y="266700"/>
                </a:lnTo>
                <a:close/>
                <a:moveTo>
                  <a:pt x="152400" y="76200"/>
                </a:moveTo>
                <a:lnTo>
                  <a:pt x="190500" y="76200"/>
                </a:lnTo>
                <a:lnTo>
                  <a:pt x="190500" y="266700"/>
                </a:lnTo>
                <a:lnTo>
                  <a:pt x="152400" y="266700"/>
                </a:lnTo>
                <a:close/>
                <a:moveTo>
                  <a:pt x="228600" y="190500"/>
                </a:moveTo>
                <a:lnTo>
                  <a:pt x="266700" y="190500"/>
                </a:lnTo>
                <a:lnTo>
                  <a:pt x="266700" y="266700"/>
                </a:lnTo>
                <a:lnTo>
                  <a:pt x="228600" y="266700"/>
                </a:lnTo>
                <a:close/>
              </a:path>
            </a:pathLst>
          </a:custGeom>
          <a:solidFill>
            <a:schemeClr val="accent1"/>
          </a:solidFill>
          <a:ln w="19050" cap="flat">
            <a:noFill/>
            <a:prstDash val="solid"/>
            <a:miter/>
          </a:ln>
        </p:spPr>
        <p:txBody>
          <a:bodyPr rtlCol="0" anchor="ctr"/>
          <a:lstStyle/>
          <a:p>
            <a:endParaRPr lang="ko-KR" altLang="en-US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66C279D6-35FC-40E9-A768-5D17DB25C6BF}"/>
              </a:ext>
            </a:extLst>
          </p:cNvPr>
          <p:cNvSpPr txBox="1"/>
          <p:nvPr/>
        </p:nvSpPr>
        <p:spPr>
          <a:xfrm>
            <a:off x="6167874" y="4624053"/>
            <a:ext cx="71220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200" dirty="0">
                <a:ln w="12700">
                  <a:noFill/>
                </a:ln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Analysis</a:t>
            </a:r>
            <a:endParaRPr lang="ko-KR" altLang="en-US" sz="1200" dirty="0">
              <a:ln w="12700">
                <a:noFill/>
              </a:ln>
              <a:solidFill>
                <a:schemeClr val="accent1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AF5D4583-83D2-4393-B5DB-22418F8DB9E8}"/>
              </a:ext>
            </a:extLst>
          </p:cNvPr>
          <p:cNvSpPr txBox="1"/>
          <p:nvPr/>
        </p:nvSpPr>
        <p:spPr>
          <a:xfrm>
            <a:off x="3137435" y="2938055"/>
            <a:ext cx="212664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>
                <a:ln w="12700">
                  <a:noFill/>
                </a:ln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EXPERIENCE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0FA27382-BDD0-4929-8FDF-E87C5275C5F7}"/>
              </a:ext>
            </a:extLst>
          </p:cNvPr>
          <p:cNvSpPr txBox="1"/>
          <p:nvPr/>
        </p:nvSpPr>
        <p:spPr>
          <a:xfrm>
            <a:off x="8986440" y="1289124"/>
            <a:ext cx="2864941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600" dirty="0">
                <a:ln w="12700">
                  <a:noFill/>
                </a:ln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PROFESSIONALISM</a:t>
            </a:r>
            <a:r>
              <a:rPr lang="en-US" altLang="ko-KR" sz="1600" dirty="0">
                <a:ln w="12700">
                  <a:noFill/>
                </a:ln>
                <a:solidFill>
                  <a:srgbClr val="69539C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 </a:t>
            </a:r>
          </a:p>
          <a:p>
            <a:endParaRPr lang="en-US" altLang="ko-KR" sz="1200" dirty="0">
              <a:ln w="12700">
                <a:noFill/>
              </a:ln>
              <a:solidFill>
                <a:srgbClr val="69539C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endParaRPr lang="en-US" altLang="ko-KR" sz="1200" dirty="0">
              <a:ln w="12700">
                <a:noFill/>
              </a:ln>
              <a:solidFill>
                <a:srgbClr val="69539C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endParaRPr lang="en-US" altLang="ko-KR" sz="1200" dirty="0">
              <a:ln w="12700">
                <a:noFill/>
              </a:ln>
              <a:solidFill>
                <a:srgbClr val="69539C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endParaRPr lang="en-US" altLang="ko-KR" sz="1200" dirty="0">
              <a:ln w="12700">
                <a:noFill/>
              </a:ln>
              <a:solidFill>
                <a:srgbClr val="69539C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endParaRPr lang="en-US" altLang="ko-KR" sz="1200" dirty="0">
              <a:ln w="12700">
                <a:noFill/>
              </a:ln>
              <a:solidFill>
                <a:srgbClr val="69539C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endParaRPr lang="en-US" altLang="ko-KR" sz="2400" dirty="0">
              <a:ln w="12700">
                <a:noFill/>
              </a:ln>
              <a:solidFill>
                <a:srgbClr val="69539C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11E7EB6E-5AF1-4657-9C6E-7741B51F4258}"/>
              </a:ext>
            </a:extLst>
          </p:cNvPr>
          <p:cNvSpPr txBox="1"/>
          <p:nvPr/>
        </p:nvSpPr>
        <p:spPr>
          <a:xfrm>
            <a:off x="2500202" y="5740119"/>
            <a:ext cx="12605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CATI</a:t>
            </a: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A99AEEE7-B7DA-43AC-88A1-368D75E89BC3}"/>
              </a:ext>
            </a:extLst>
          </p:cNvPr>
          <p:cNvSpPr txBox="1"/>
          <p:nvPr/>
        </p:nvSpPr>
        <p:spPr>
          <a:xfrm>
            <a:off x="3579553" y="5937184"/>
            <a:ext cx="2201908" cy="5045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ko-KR" sz="1800" dirty="0">
                <a:solidFill>
                  <a:schemeClr val="bg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Information </a:t>
            </a:r>
          </a:p>
          <a:p>
            <a:pPr>
              <a:lnSpc>
                <a:spcPts val="1600"/>
              </a:lnSpc>
            </a:pPr>
            <a:r>
              <a:rPr lang="en-US" altLang="ko-KR" sz="1800" dirty="0">
                <a:solidFill>
                  <a:schemeClr val="bg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designer</a:t>
            </a:r>
            <a:endParaRPr lang="ko-KR" altLang="en-US" dirty="0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grpSp>
        <p:nvGrpSpPr>
          <p:cNvPr id="111" name="그룹 110">
            <a:extLst>
              <a:ext uri="{FF2B5EF4-FFF2-40B4-BE49-F238E27FC236}">
                <a16:creationId xmlns:a16="http://schemas.microsoft.com/office/drawing/2014/main" id="{70439733-AD51-4E7D-9879-53EA6E8599F6}"/>
              </a:ext>
            </a:extLst>
          </p:cNvPr>
          <p:cNvGrpSpPr/>
          <p:nvPr/>
        </p:nvGrpSpPr>
        <p:grpSpPr>
          <a:xfrm>
            <a:off x="5556204" y="613701"/>
            <a:ext cx="3238500" cy="5990639"/>
            <a:chOff x="5556204" y="1433506"/>
            <a:chExt cx="3238500" cy="4893822"/>
          </a:xfrm>
        </p:grpSpPr>
        <p:cxnSp>
          <p:nvCxnSpPr>
            <p:cNvPr id="112" name="직선 연결선 111">
              <a:extLst>
                <a:ext uri="{FF2B5EF4-FFF2-40B4-BE49-F238E27FC236}">
                  <a16:creationId xmlns:a16="http://schemas.microsoft.com/office/drawing/2014/main" id="{5C9B176B-1D8C-4BBE-A07F-08BB9166AD6C}"/>
                </a:ext>
              </a:extLst>
            </p:cNvPr>
            <p:cNvCxnSpPr>
              <a:cxnSpLocks/>
            </p:cNvCxnSpPr>
            <p:nvPr/>
          </p:nvCxnSpPr>
          <p:spPr>
            <a:xfrm>
              <a:off x="8794704" y="1433506"/>
              <a:ext cx="0" cy="4893822"/>
            </a:xfrm>
            <a:prstGeom prst="line">
              <a:avLst/>
            </a:prstGeom>
            <a:ln w="19050">
              <a:solidFill>
                <a:srgbClr val="A67E61">
                  <a:alpha val="23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직선 연결선 112">
              <a:extLst>
                <a:ext uri="{FF2B5EF4-FFF2-40B4-BE49-F238E27FC236}">
                  <a16:creationId xmlns:a16="http://schemas.microsoft.com/office/drawing/2014/main" id="{A2B72025-8CD7-4B18-9CF0-06D5778C0FB8}"/>
                </a:ext>
              </a:extLst>
            </p:cNvPr>
            <p:cNvCxnSpPr>
              <a:cxnSpLocks/>
            </p:cNvCxnSpPr>
            <p:nvPr/>
          </p:nvCxnSpPr>
          <p:spPr>
            <a:xfrm>
              <a:off x="5556204" y="1433506"/>
              <a:ext cx="0" cy="4893822"/>
            </a:xfrm>
            <a:prstGeom prst="line">
              <a:avLst/>
            </a:prstGeom>
            <a:ln w="19050">
              <a:solidFill>
                <a:srgbClr val="A67E61">
                  <a:alpha val="23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8" name="직사각형 107">
            <a:extLst>
              <a:ext uri="{FF2B5EF4-FFF2-40B4-BE49-F238E27FC236}">
                <a16:creationId xmlns:a16="http://schemas.microsoft.com/office/drawing/2014/main" id="{11B7CED4-D447-4AC0-8D90-37DAA850F6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222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grpSp>
        <p:nvGrpSpPr>
          <p:cNvPr id="125" name="그룹 124">
            <a:extLst>
              <a:ext uri="{FF2B5EF4-FFF2-40B4-BE49-F238E27FC236}">
                <a16:creationId xmlns:a16="http://schemas.microsoft.com/office/drawing/2014/main" id="{4DA238F4-4CD8-4EB1-BAC9-62922ACDC90C}"/>
              </a:ext>
            </a:extLst>
          </p:cNvPr>
          <p:cNvGrpSpPr/>
          <p:nvPr/>
        </p:nvGrpSpPr>
        <p:grpSpPr>
          <a:xfrm>
            <a:off x="3723683" y="4859025"/>
            <a:ext cx="860035" cy="162387"/>
            <a:chOff x="7065169" y="6147917"/>
            <a:chExt cx="860035" cy="162387"/>
          </a:xfrm>
        </p:grpSpPr>
        <p:sp>
          <p:nvSpPr>
            <p:cNvPr id="126" name="직사각형 125">
              <a:extLst>
                <a:ext uri="{FF2B5EF4-FFF2-40B4-BE49-F238E27FC236}">
                  <a16:creationId xmlns:a16="http://schemas.microsoft.com/office/drawing/2014/main" id="{093B3139-9387-4ACB-B353-1989B8B42C4B}"/>
                </a:ext>
              </a:extLst>
            </p:cNvPr>
            <p:cNvSpPr/>
            <p:nvPr/>
          </p:nvSpPr>
          <p:spPr>
            <a:xfrm>
              <a:off x="7065169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27" name="직사각형 126">
              <a:extLst>
                <a:ext uri="{FF2B5EF4-FFF2-40B4-BE49-F238E27FC236}">
                  <a16:creationId xmlns:a16="http://schemas.microsoft.com/office/drawing/2014/main" id="{F557D4AC-C6DC-49FC-8395-F4589225EA16}"/>
                </a:ext>
              </a:extLst>
            </p:cNvPr>
            <p:cNvSpPr/>
            <p:nvPr/>
          </p:nvSpPr>
          <p:spPr>
            <a:xfrm>
              <a:off x="7154643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28" name="직사각형 127">
              <a:extLst>
                <a:ext uri="{FF2B5EF4-FFF2-40B4-BE49-F238E27FC236}">
                  <a16:creationId xmlns:a16="http://schemas.microsoft.com/office/drawing/2014/main" id="{C78A1684-D76B-41F8-9FA2-A64C0E8B3484}"/>
                </a:ext>
              </a:extLst>
            </p:cNvPr>
            <p:cNvSpPr/>
            <p:nvPr/>
          </p:nvSpPr>
          <p:spPr>
            <a:xfrm>
              <a:off x="7244117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29" name="직사각형 128">
              <a:extLst>
                <a:ext uri="{FF2B5EF4-FFF2-40B4-BE49-F238E27FC236}">
                  <a16:creationId xmlns:a16="http://schemas.microsoft.com/office/drawing/2014/main" id="{C9B08D34-B2AC-4380-8DEE-2C6981EE015E}"/>
                </a:ext>
              </a:extLst>
            </p:cNvPr>
            <p:cNvSpPr/>
            <p:nvPr/>
          </p:nvSpPr>
          <p:spPr>
            <a:xfrm>
              <a:off x="7333591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30" name="직사각형 129">
              <a:extLst>
                <a:ext uri="{FF2B5EF4-FFF2-40B4-BE49-F238E27FC236}">
                  <a16:creationId xmlns:a16="http://schemas.microsoft.com/office/drawing/2014/main" id="{A0FC1BEC-B9D7-4C03-B105-B01AA1D5553C}"/>
                </a:ext>
              </a:extLst>
            </p:cNvPr>
            <p:cNvSpPr/>
            <p:nvPr/>
          </p:nvSpPr>
          <p:spPr>
            <a:xfrm>
              <a:off x="7423065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31" name="직사각형 130">
              <a:extLst>
                <a:ext uri="{FF2B5EF4-FFF2-40B4-BE49-F238E27FC236}">
                  <a16:creationId xmlns:a16="http://schemas.microsoft.com/office/drawing/2014/main" id="{5B09C6AB-4330-47D4-9758-F1E5D8E7DCFA}"/>
                </a:ext>
              </a:extLst>
            </p:cNvPr>
            <p:cNvSpPr/>
            <p:nvPr/>
          </p:nvSpPr>
          <p:spPr>
            <a:xfrm>
              <a:off x="7512539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32" name="직사각형 131">
              <a:extLst>
                <a:ext uri="{FF2B5EF4-FFF2-40B4-BE49-F238E27FC236}">
                  <a16:creationId xmlns:a16="http://schemas.microsoft.com/office/drawing/2014/main" id="{EE3D45D7-F145-41D9-A9FF-3AD9EBC59A75}"/>
                </a:ext>
              </a:extLst>
            </p:cNvPr>
            <p:cNvSpPr/>
            <p:nvPr/>
          </p:nvSpPr>
          <p:spPr>
            <a:xfrm>
              <a:off x="7602013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33" name="직사각형 132">
              <a:extLst>
                <a:ext uri="{FF2B5EF4-FFF2-40B4-BE49-F238E27FC236}">
                  <a16:creationId xmlns:a16="http://schemas.microsoft.com/office/drawing/2014/main" id="{4E7E6B60-5AD9-4FA5-94C1-48C614387F1C}"/>
                </a:ext>
              </a:extLst>
            </p:cNvPr>
            <p:cNvSpPr/>
            <p:nvPr/>
          </p:nvSpPr>
          <p:spPr>
            <a:xfrm>
              <a:off x="7691487" y="6147917"/>
              <a:ext cx="54769" cy="162387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34" name="직사각형 133">
              <a:extLst>
                <a:ext uri="{FF2B5EF4-FFF2-40B4-BE49-F238E27FC236}">
                  <a16:creationId xmlns:a16="http://schemas.microsoft.com/office/drawing/2014/main" id="{349CDB93-7978-468F-9784-AC4D436E9475}"/>
                </a:ext>
              </a:extLst>
            </p:cNvPr>
            <p:cNvSpPr/>
            <p:nvPr/>
          </p:nvSpPr>
          <p:spPr>
            <a:xfrm>
              <a:off x="7780961" y="6147917"/>
              <a:ext cx="54769" cy="162387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35" name="직사각형 134">
              <a:extLst>
                <a:ext uri="{FF2B5EF4-FFF2-40B4-BE49-F238E27FC236}">
                  <a16:creationId xmlns:a16="http://schemas.microsoft.com/office/drawing/2014/main" id="{F402669D-7EEE-4E29-8D97-27AA66A0E80D}"/>
                </a:ext>
              </a:extLst>
            </p:cNvPr>
            <p:cNvSpPr/>
            <p:nvPr/>
          </p:nvSpPr>
          <p:spPr>
            <a:xfrm>
              <a:off x="7870435" y="6147917"/>
              <a:ext cx="54769" cy="162387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</p:grpSp>
      <p:grpSp>
        <p:nvGrpSpPr>
          <p:cNvPr id="147" name="그룹 146">
            <a:extLst>
              <a:ext uri="{FF2B5EF4-FFF2-40B4-BE49-F238E27FC236}">
                <a16:creationId xmlns:a16="http://schemas.microsoft.com/office/drawing/2014/main" id="{D1C73E70-B6BC-489B-BFED-574E53B29567}"/>
              </a:ext>
            </a:extLst>
          </p:cNvPr>
          <p:cNvGrpSpPr/>
          <p:nvPr/>
        </p:nvGrpSpPr>
        <p:grpSpPr>
          <a:xfrm>
            <a:off x="6265619" y="4866249"/>
            <a:ext cx="860035" cy="162387"/>
            <a:chOff x="7065169" y="6147917"/>
            <a:chExt cx="860035" cy="162387"/>
          </a:xfrm>
        </p:grpSpPr>
        <p:sp>
          <p:nvSpPr>
            <p:cNvPr id="148" name="직사각형 147">
              <a:extLst>
                <a:ext uri="{FF2B5EF4-FFF2-40B4-BE49-F238E27FC236}">
                  <a16:creationId xmlns:a16="http://schemas.microsoft.com/office/drawing/2014/main" id="{3384CD81-0A1A-4A21-A9DB-EF42A04D362B}"/>
                </a:ext>
              </a:extLst>
            </p:cNvPr>
            <p:cNvSpPr/>
            <p:nvPr/>
          </p:nvSpPr>
          <p:spPr>
            <a:xfrm>
              <a:off x="7065169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49" name="직사각형 148">
              <a:extLst>
                <a:ext uri="{FF2B5EF4-FFF2-40B4-BE49-F238E27FC236}">
                  <a16:creationId xmlns:a16="http://schemas.microsoft.com/office/drawing/2014/main" id="{16A257A1-8FFF-4705-95DE-8CCF3C5BD797}"/>
                </a:ext>
              </a:extLst>
            </p:cNvPr>
            <p:cNvSpPr/>
            <p:nvPr/>
          </p:nvSpPr>
          <p:spPr>
            <a:xfrm>
              <a:off x="7154643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50" name="직사각형 149">
              <a:extLst>
                <a:ext uri="{FF2B5EF4-FFF2-40B4-BE49-F238E27FC236}">
                  <a16:creationId xmlns:a16="http://schemas.microsoft.com/office/drawing/2014/main" id="{215C6B24-E8C6-4B9D-9B92-6738EE9606F3}"/>
                </a:ext>
              </a:extLst>
            </p:cNvPr>
            <p:cNvSpPr/>
            <p:nvPr/>
          </p:nvSpPr>
          <p:spPr>
            <a:xfrm>
              <a:off x="7244117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51" name="직사각형 150">
              <a:extLst>
                <a:ext uri="{FF2B5EF4-FFF2-40B4-BE49-F238E27FC236}">
                  <a16:creationId xmlns:a16="http://schemas.microsoft.com/office/drawing/2014/main" id="{DB2C187C-7950-438B-87FD-779304A073DA}"/>
                </a:ext>
              </a:extLst>
            </p:cNvPr>
            <p:cNvSpPr/>
            <p:nvPr/>
          </p:nvSpPr>
          <p:spPr>
            <a:xfrm>
              <a:off x="7333591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52" name="직사각형 151">
              <a:extLst>
                <a:ext uri="{FF2B5EF4-FFF2-40B4-BE49-F238E27FC236}">
                  <a16:creationId xmlns:a16="http://schemas.microsoft.com/office/drawing/2014/main" id="{40CEA415-8A0E-4F40-8BA8-E3EAC6804F3C}"/>
                </a:ext>
              </a:extLst>
            </p:cNvPr>
            <p:cNvSpPr/>
            <p:nvPr/>
          </p:nvSpPr>
          <p:spPr>
            <a:xfrm>
              <a:off x="7423065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53" name="직사각형 152">
              <a:extLst>
                <a:ext uri="{FF2B5EF4-FFF2-40B4-BE49-F238E27FC236}">
                  <a16:creationId xmlns:a16="http://schemas.microsoft.com/office/drawing/2014/main" id="{0A028590-5CC9-461C-A64A-0D2EBA926FFE}"/>
                </a:ext>
              </a:extLst>
            </p:cNvPr>
            <p:cNvSpPr/>
            <p:nvPr/>
          </p:nvSpPr>
          <p:spPr>
            <a:xfrm>
              <a:off x="7512539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54" name="직사각형 153">
              <a:extLst>
                <a:ext uri="{FF2B5EF4-FFF2-40B4-BE49-F238E27FC236}">
                  <a16:creationId xmlns:a16="http://schemas.microsoft.com/office/drawing/2014/main" id="{F20AB4C5-5A99-408E-AE2A-49D647BDE003}"/>
                </a:ext>
              </a:extLst>
            </p:cNvPr>
            <p:cNvSpPr/>
            <p:nvPr/>
          </p:nvSpPr>
          <p:spPr>
            <a:xfrm>
              <a:off x="7602013" y="6147917"/>
              <a:ext cx="54769" cy="16238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55" name="직사각형 154">
              <a:extLst>
                <a:ext uri="{FF2B5EF4-FFF2-40B4-BE49-F238E27FC236}">
                  <a16:creationId xmlns:a16="http://schemas.microsoft.com/office/drawing/2014/main" id="{DEC529D4-31E1-4E77-973F-D0C2FBFFB3A3}"/>
                </a:ext>
              </a:extLst>
            </p:cNvPr>
            <p:cNvSpPr/>
            <p:nvPr/>
          </p:nvSpPr>
          <p:spPr>
            <a:xfrm>
              <a:off x="7691487" y="6147917"/>
              <a:ext cx="54769" cy="162387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56" name="직사각형 155">
              <a:extLst>
                <a:ext uri="{FF2B5EF4-FFF2-40B4-BE49-F238E27FC236}">
                  <a16:creationId xmlns:a16="http://schemas.microsoft.com/office/drawing/2014/main" id="{3A83A32E-38B9-426E-9E61-30774C0BC47E}"/>
                </a:ext>
              </a:extLst>
            </p:cNvPr>
            <p:cNvSpPr/>
            <p:nvPr/>
          </p:nvSpPr>
          <p:spPr>
            <a:xfrm>
              <a:off x="7780961" y="6147917"/>
              <a:ext cx="54769" cy="162387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157" name="직사각형 156">
              <a:extLst>
                <a:ext uri="{FF2B5EF4-FFF2-40B4-BE49-F238E27FC236}">
                  <a16:creationId xmlns:a16="http://schemas.microsoft.com/office/drawing/2014/main" id="{2A571CEA-7B16-4132-A5F6-8721F0FAF0B4}"/>
                </a:ext>
              </a:extLst>
            </p:cNvPr>
            <p:cNvSpPr/>
            <p:nvPr/>
          </p:nvSpPr>
          <p:spPr>
            <a:xfrm>
              <a:off x="7870435" y="6147917"/>
              <a:ext cx="54769" cy="162387"/>
            </a:xfrm>
            <a:prstGeom prst="rect">
              <a:avLst/>
            </a:prstGeom>
            <a:noFill/>
            <a:ln w="63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accent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</p:grpSp>
      <p:pic>
        <p:nvPicPr>
          <p:cNvPr id="14" name="그림 13">
            <a:extLst>
              <a:ext uri="{FF2B5EF4-FFF2-40B4-BE49-F238E27FC236}">
                <a16:creationId xmlns:a16="http://schemas.microsoft.com/office/drawing/2014/main" id="{AFFC3D7A-38E2-48D0-AEA6-B5CA32D495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994" y="1496284"/>
            <a:ext cx="1879044" cy="2693659"/>
          </a:xfrm>
          <a:prstGeom prst="rect">
            <a:avLst/>
          </a:prstGeom>
        </p:spPr>
      </p:pic>
      <p:sp>
        <p:nvSpPr>
          <p:cNvPr id="158" name="TextBox 157">
            <a:extLst>
              <a:ext uri="{FF2B5EF4-FFF2-40B4-BE49-F238E27FC236}">
                <a16:creationId xmlns:a16="http://schemas.microsoft.com/office/drawing/2014/main" id="{5BE3DD37-8AD0-413E-9DA6-8D028D804710}"/>
              </a:ext>
            </a:extLst>
          </p:cNvPr>
          <p:cNvSpPr txBox="1"/>
          <p:nvPr/>
        </p:nvSpPr>
        <p:spPr>
          <a:xfrm>
            <a:off x="8817550" y="4153440"/>
            <a:ext cx="3235786" cy="969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/>
            <a:r>
              <a:rPr lang="en-US" altLang="ko-KR" sz="1400" b="0" i="0" dirty="0">
                <a:solidFill>
                  <a:srgbClr val="9378B6"/>
                </a:solidFill>
                <a:effectLst/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Know what you own, and </a:t>
            </a:r>
          </a:p>
          <a:p>
            <a:pPr algn="ctr" fontAlgn="base"/>
            <a:r>
              <a:rPr lang="en-US" altLang="ko-KR" sz="1400" b="0" i="0" dirty="0">
                <a:solidFill>
                  <a:srgbClr val="9378B6"/>
                </a:solidFill>
                <a:effectLst/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know why you own it</a:t>
            </a:r>
          </a:p>
          <a:p>
            <a:pPr algn="ctr" fontAlgn="base"/>
            <a:endParaRPr lang="en-US" altLang="ko-KR" sz="1400" dirty="0">
              <a:solidFill>
                <a:srgbClr val="9378B6"/>
              </a:solidFill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  <a:p>
            <a:pPr algn="ctr" fontAlgn="base"/>
            <a:r>
              <a:rPr lang="en-US" altLang="ko-KR" sz="1400" b="1" i="0" dirty="0">
                <a:solidFill>
                  <a:srgbClr val="9378B6"/>
                </a:solidFill>
                <a:effectLst/>
                <a:latin typeface="12롯데마트드림Bold" panose="02020603020101020101" pitchFamily="18" charset="-127"/>
                <a:ea typeface="12롯데마트드림Bold" panose="02020603020101020101" pitchFamily="18" charset="-127"/>
              </a:rPr>
              <a:t>Peter Lynch</a:t>
            </a:r>
            <a:endParaRPr lang="ko-KR" altLang="en-US" sz="100" b="1" i="0" dirty="0">
              <a:solidFill>
                <a:srgbClr val="9378B6"/>
              </a:solidFill>
              <a:effectLst/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FCA6616-E2AD-4518-933D-5AF4D60DB535}"/>
              </a:ext>
            </a:extLst>
          </p:cNvPr>
          <p:cNvSpPr/>
          <p:nvPr/>
        </p:nvSpPr>
        <p:spPr>
          <a:xfrm>
            <a:off x="9420970" y="4153440"/>
            <a:ext cx="2123329" cy="1212820"/>
          </a:xfrm>
          <a:prstGeom prst="rect">
            <a:avLst/>
          </a:prstGeom>
          <a:noFill/>
          <a:ln w="19050">
            <a:solidFill>
              <a:srgbClr val="E2D9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30652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직사각형 107">
            <a:extLst>
              <a:ext uri="{FF2B5EF4-FFF2-40B4-BE49-F238E27FC236}">
                <a16:creationId xmlns:a16="http://schemas.microsoft.com/office/drawing/2014/main" id="{11B7CED4-D447-4AC0-8D90-37DAA850F6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2222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12롯데마트드림Bold" panose="02020603020101020101" pitchFamily="18" charset="-127"/>
              <a:ea typeface="12롯데마트드림Bold" panose="02020603020101020101" pitchFamily="18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:a16="http://schemas.microsoft.com/office/drawing/2014/main" id="{7AAA4567-FE5F-492F-97BC-2AC2682AE201}"/>
              </a:ext>
            </a:extLst>
          </p:cNvPr>
          <p:cNvGrpSpPr/>
          <p:nvPr/>
        </p:nvGrpSpPr>
        <p:grpSpPr>
          <a:xfrm>
            <a:off x="3579553" y="38076"/>
            <a:ext cx="4140093" cy="1708160"/>
            <a:chOff x="3760715" y="-9823"/>
            <a:chExt cx="4912872" cy="2091723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AF476D7D-C611-4E48-AE10-2A748122A227}"/>
                </a:ext>
              </a:extLst>
            </p:cNvPr>
            <p:cNvSpPr/>
            <p:nvPr/>
          </p:nvSpPr>
          <p:spPr>
            <a:xfrm rot="5400000">
              <a:off x="5229218" y="-1456846"/>
              <a:ext cx="1975866" cy="4912872"/>
            </a:xfrm>
            <a:prstGeom prst="rect">
              <a:avLst/>
            </a:prstGeom>
            <a:solidFill>
              <a:srgbClr val="FFF7D8"/>
            </a:solidFill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dirty="0"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  <a:p>
              <a:pPr algn="ctr"/>
              <a:endParaRPr lang="en-US" altLang="ko-KR" dirty="0"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  <a:p>
              <a:pPr algn="ctr"/>
              <a:endParaRPr lang="en-US" altLang="ko-KR" dirty="0"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  <a:p>
              <a:pPr algn="ctr"/>
              <a:endParaRPr lang="en-US" altLang="ko-KR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  <a:p>
              <a:pPr algn="ctr"/>
              <a:endParaRPr lang="en-US" altLang="ko-KR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  <a:p>
              <a:pPr algn="ctr"/>
              <a:endParaRPr lang="en-US" altLang="ko-KR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  <a:p>
              <a:pPr algn="ctr"/>
              <a:endParaRPr lang="en-US" altLang="ko-KR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  <a:p>
              <a:pPr algn="ctr"/>
              <a:endParaRPr lang="en-US" altLang="ko-KR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  <a:p>
              <a:pPr algn="ctr"/>
              <a:endParaRPr lang="en-US" altLang="ko-KR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  <a:p>
              <a:pPr algn="ctr"/>
              <a:endParaRPr lang="en-US" altLang="ko-KR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1B6CBD94-51D0-482B-98C8-03293B624AE2}"/>
                </a:ext>
              </a:extLst>
            </p:cNvPr>
            <p:cNvSpPr txBox="1"/>
            <p:nvPr/>
          </p:nvSpPr>
          <p:spPr>
            <a:xfrm>
              <a:off x="5887431" y="-9823"/>
              <a:ext cx="2066192" cy="20917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altLang="ko-KR" sz="1500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  <a:p>
              <a:pPr algn="ctr"/>
              <a:r>
                <a:rPr lang="en-US" altLang="ko-KR" sz="1500" dirty="0">
                  <a:solidFill>
                    <a:schemeClr val="tx1"/>
                  </a:solidFill>
                  <a:latin typeface="12롯데마트드림Bold" panose="02020603020101020101" pitchFamily="18" charset="-127"/>
                  <a:ea typeface="12롯데마트드림Bold" panose="02020603020101020101" pitchFamily="18" charset="-127"/>
                </a:rPr>
                <a:t>CATI KIM</a:t>
              </a:r>
            </a:p>
            <a:p>
              <a:pPr algn="ctr"/>
              <a:r>
                <a:rPr lang="en-US" altLang="ko-KR" sz="1500" dirty="0">
                  <a:solidFill>
                    <a:schemeClr val="tx1"/>
                  </a:solidFill>
                  <a:latin typeface="12롯데마트드림Bold" panose="02020603020101020101" pitchFamily="18" charset="-127"/>
                  <a:ea typeface="12롯데마트드림Bold" panose="02020603020101020101" pitchFamily="18" charset="-127"/>
                </a:rPr>
                <a:t>1993.02.04</a:t>
              </a:r>
            </a:p>
            <a:p>
              <a:pPr algn="ctr"/>
              <a:endParaRPr lang="en-US" altLang="ko-KR" sz="1500" dirty="0">
                <a:solidFill>
                  <a:schemeClr val="tx1"/>
                </a:solidFill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  <a:p>
              <a:pPr algn="ctr"/>
              <a:r>
                <a:rPr lang="en-US" altLang="ko-KR" sz="1500" dirty="0">
                  <a:solidFill>
                    <a:schemeClr val="tx1"/>
                  </a:solidFill>
                  <a:latin typeface="12롯데마트드림Bold" panose="02020603020101020101" pitchFamily="18" charset="-127"/>
                  <a:ea typeface="12롯데마트드림Bold" panose="02020603020101020101" pitchFamily="18" charset="-127"/>
                </a:rPr>
                <a:t>Smart</a:t>
              </a:r>
            </a:p>
            <a:p>
              <a:pPr algn="ctr"/>
              <a:r>
                <a:rPr lang="en-US" altLang="ko-KR" sz="1500" dirty="0">
                  <a:solidFill>
                    <a:schemeClr val="tx1"/>
                  </a:solidFill>
                  <a:latin typeface="12롯데마트드림Bold" panose="02020603020101020101" pitchFamily="18" charset="-127"/>
                  <a:ea typeface="12롯데마트드림Bold" panose="02020603020101020101" pitchFamily="18" charset="-127"/>
                </a:rPr>
                <a:t>Fund manager</a:t>
              </a:r>
            </a:p>
            <a:p>
              <a:endParaRPr lang="ko-KR" altLang="en-US" sz="1500" dirty="0">
                <a:latin typeface="12롯데마트드림Bold" panose="02020603020101020101" pitchFamily="18" charset="-127"/>
                <a:ea typeface="12롯데마트드림Bold" panose="02020603020101020101" pitchFamily="18" charset="-127"/>
              </a:endParaRPr>
            </a:p>
          </p:txBody>
        </p:sp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374C5036-2EFD-4A54-B589-5B0A40CE7A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809388" y="37397"/>
              <a:ext cx="1645391" cy="191516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82" name="그룹 81">
            <a:extLst>
              <a:ext uri="{FF2B5EF4-FFF2-40B4-BE49-F238E27FC236}">
                <a16:creationId xmlns:a16="http://schemas.microsoft.com/office/drawing/2014/main" id="{ED4B1762-CD28-4AD1-9780-1AFDCE3843D4}"/>
              </a:ext>
            </a:extLst>
          </p:cNvPr>
          <p:cNvGrpSpPr/>
          <p:nvPr/>
        </p:nvGrpSpPr>
        <p:grpSpPr>
          <a:xfrm rot="16200000">
            <a:off x="1582334" y="166779"/>
            <a:ext cx="2567915" cy="5591908"/>
            <a:chOff x="5556204" y="1433506"/>
            <a:chExt cx="3238500" cy="4893822"/>
          </a:xfrm>
        </p:grpSpPr>
        <p:cxnSp>
          <p:nvCxnSpPr>
            <p:cNvPr id="83" name="직선 연결선 82">
              <a:extLst>
                <a:ext uri="{FF2B5EF4-FFF2-40B4-BE49-F238E27FC236}">
                  <a16:creationId xmlns:a16="http://schemas.microsoft.com/office/drawing/2014/main" id="{5B06F100-85C5-49A0-BCC4-414FC5BCEE26}"/>
                </a:ext>
              </a:extLst>
            </p:cNvPr>
            <p:cNvCxnSpPr>
              <a:cxnSpLocks/>
            </p:cNvCxnSpPr>
            <p:nvPr/>
          </p:nvCxnSpPr>
          <p:spPr>
            <a:xfrm>
              <a:off x="8794704" y="1433506"/>
              <a:ext cx="0" cy="4893822"/>
            </a:xfrm>
            <a:prstGeom prst="line">
              <a:avLst/>
            </a:prstGeom>
            <a:ln w="19050">
              <a:solidFill>
                <a:srgbClr val="A67E61">
                  <a:alpha val="23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직선 연결선 83">
              <a:extLst>
                <a:ext uri="{FF2B5EF4-FFF2-40B4-BE49-F238E27FC236}">
                  <a16:creationId xmlns:a16="http://schemas.microsoft.com/office/drawing/2014/main" id="{7617909A-A2B2-454E-92AE-272AF59C4740}"/>
                </a:ext>
              </a:extLst>
            </p:cNvPr>
            <p:cNvCxnSpPr>
              <a:cxnSpLocks/>
            </p:cNvCxnSpPr>
            <p:nvPr/>
          </p:nvCxnSpPr>
          <p:spPr>
            <a:xfrm>
              <a:off x="5556204" y="1433506"/>
              <a:ext cx="0" cy="4893822"/>
            </a:xfrm>
            <a:prstGeom prst="line">
              <a:avLst/>
            </a:prstGeom>
            <a:ln w="19050">
              <a:solidFill>
                <a:srgbClr val="A67E61">
                  <a:alpha val="23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E79B69E9-8233-4FC2-96FE-DFAA5391A006}"/>
              </a:ext>
            </a:extLst>
          </p:cNvPr>
          <p:cNvSpPr txBox="1"/>
          <p:nvPr/>
        </p:nvSpPr>
        <p:spPr>
          <a:xfrm>
            <a:off x="57150" y="1736137"/>
            <a:ext cx="1982665" cy="364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890"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ko-KR" sz="1800" b="1" kern="1200" spc="-55" dirty="0">
                <a:solidFill>
                  <a:srgbClr val="000000"/>
                </a:solidFill>
                <a:effectLst/>
                <a:latin typeface="12롯데마트드림Bold" panose="02020603020101020101" pitchFamily="18" charset="-127"/>
                <a:ea typeface="12롯데마트드림Bold" panose="02020603020101020101" pitchFamily="18" charset="-127"/>
                <a:cs typeface="Noto Sans CJK KR"/>
              </a:rPr>
              <a:t>지원동기</a:t>
            </a:r>
            <a:endParaRPr lang="ko-KR" altLang="ko-KR" sz="1400" kern="100" dirty="0">
              <a:effectLst/>
              <a:latin typeface="12롯데마트드림Bold" panose="02020603020101020101" pitchFamily="18" charset="-127"/>
              <a:ea typeface="12롯데마트드림Bold" panose="02020603020101020101" pitchFamily="18" charset="-127"/>
              <a:cs typeface="Times New Roman" panose="02020603050405020304" pitchFamily="18" charset="0"/>
            </a:endParaRP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87C0F989-B5BE-44DA-A016-4096CBDB969B}"/>
              </a:ext>
            </a:extLst>
          </p:cNvPr>
          <p:cNvGrpSpPr/>
          <p:nvPr/>
        </p:nvGrpSpPr>
        <p:grpSpPr>
          <a:xfrm rot="16200000">
            <a:off x="7801425" y="178503"/>
            <a:ext cx="2567915" cy="5591908"/>
            <a:chOff x="5556204" y="1433506"/>
            <a:chExt cx="3238500" cy="4893822"/>
          </a:xfrm>
        </p:grpSpPr>
        <p:cxnSp>
          <p:nvCxnSpPr>
            <p:cNvPr id="24" name="직선 연결선 23">
              <a:extLst>
                <a:ext uri="{FF2B5EF4-FFF2-40B4-BE49-F238E27FC236}">
                  <a16:creationId xmlns:a16="http://schemas.microsoft.com/office/drawing/2014/main" id="{76DD81B9-9815-454A-9080-ACB2F8D812B0}"/>
                </a:ext>
              </a:extLst>
            </p:cNvPr>
            <p:cNvCxnSpPr>
              <a:cxnSpLocks/>
            </p:cNvCxnSpPr>
            <p:nvPr/>
          </p:nvCxnSpPr>
          <p:spPr>
            <a:xfrm>
              <a:off x="8794704" y="1433506"/>
              <a:ext cx="0" cy="4893822"/>
            </a:xfrm>
            <a:prstGeom prst="line">
              <a:avLst/>
            </a:prstGeom>
            <a:ln w="19050">
              <a:solidFill>
                <a:srgbClr val="A67E61">
                  <a:alpha val="23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00D20CA6-4B45-4B76-86A9-5584235442E7}"/>
                </a:ext>
              </a:extLst>
            </p:cNvPr>
            <p:cNvCxnSpPr>
              <a:cxnSpLocks/>
            </p:cNvCxnSpPr>
            <p:nvPr/>
          </p:nvCxnSpPr>
          <p:spPr>
            <a:xfrm>
              <a:off x="5556204" y="1433506"/>
              <a:ext cx="0" cy="4893822"/>
            </a:xfrm>
            <a:prstGeom prst="line">
              <a:avLst/>
            </a:prstGeom>
            <a:ln w="19050">
              <a:solidFill>
                <a:srgbClr val="A67E61">
                  <a:alpha val="23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TextBox 25">
            <a:extLst>
              <a:ext uri="{FF2B5EF4-FFF2-40B4-BE49-F238E27FC236}">
                <a16:creationId xmlns:a16="http://schemas.microsoft.com/office/drawing/2014/main" id="{4D19CDE8-E387-494C-915C-795EE6C10CB3}"/>
              </a:ext>
            </a:extLst>
          </p:cNvPr>
          <p:cNvSpPr txBox="1"/>
          <p:nvPr/>
        </p:nvSpPr>
        <p:spPr>
          <a:xfrm>
            <a:off x="6276241" y="1747861"/>
            <a:ext cx="1982665" cy="364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890"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en-US" sz="1800" b="1" kern="1200" spc="-55" dirty="0">
                <a:solidFill>
                  <a:srgbClr val="000000"/>
                </a:solidFill>
                <a:effectLst/>
                <a:latin typeface="12롯데마트드림Bold" panose="02020603020101020101" pitchFamily="18" charset="-127"/>
                <a:ea typeface="12롯데마트드림Bold" panose="02020603020101020101" pitchFamily="18" charset="-127"/>
                <a:cs typeface="Noto Sans CJK KR"/>
              </a:rPr>
              <a:t>경력 사항</a:t>
            </a:r>
            <a:endParaRPr lang="ko-KR" altLang="ko-KR" sz="1400" kern="100" dirty="0">
              <a:effectLst/>
              <a:latin typeface="12롯데마트드림Bold" panose="02020603020101020101" pitchFamily="18" charset="-127"/>
              <a:ea typeface="12롯데마트드림Bold" panose="0202060302010102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384ABFC-DD26-472F-BD24-CF73CB71EA97}"/>
              </a:ext>
            </a:extLst>
          </p:cNvPr>
          <p:cNvSpPr txBox="1"/>
          <p:nvPr/>
        </p:nvSpPr>
        <p:spPr>
          <a:xfrm>
            <a:off x="27844" y="4309353"/>
            <a:ext cx="3225310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890"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en-US" b="1" kern="100" dirty="0">
                <a:effectLst/>
                <a:latin typeface="12롯데마트드림Bold" panose="02020603020101020101" pitchFamily="18" charset="-127"/>
                <a:ea typeface="12롯데마트드림Bold" panose="02020603020101020101" pitchFamily="18" charset="-127"/>
                <a:cs typeface="Times New Roman" panose="02020603050405020304" pitchFamily="18" charset="0"/>
              </a:rPr>
              <a:t>자신만의 강점</a:t>
            </a:r>
            <a:endParaRPr lang="ko-KR" altLang="ko-KR" b="1" kern="100" dirty="0">
              <a:effectLst/>
              <a:latin typeface="12롯데마트드림Bold" panose="02020603020101020101" pitchFamily="18" charset="-127"/>
              <a:ea typeface="12롯데마트드림Bold" panose="0202060302010102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852BB3A-112F-47D1-9408-4CF743BFF75E}"/>
              </a:ext>
            </a:extLst>
          </p:cNvPr>
          <p:cNvSpPr txBox="1"/>
          <p:nvPr/>
        </p:nvSpPr>
        <p:spPr>
          <a:xfrm>
            <a:off x="6306235" y="4391414"/>
            <a:ext cx="1982665" cy="364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890" algn="just" latinLnBrk="1">
              <a:lnSpc>
                <a:spcPct val="107000"/>
              </a:lnSpc>
              <a:spcAft>
                <a:spcPts val="800"/>
              </a:spcAft>
            </a:pPr>
            <a:r>
              <a:rPr lang="ko-KR" altLang="en-US" sz="1800" b="1" kern="1200" spc="-55" dirty="0">
                <a:solidFill>
                  <a:srgbClr val="000000"/>
                </a:solidFill>
                <a:effectLst/>
                <a:latin typeface="12롯데마트드림Bold" panose="02020603020101020101" pitchFamily="18" charset="-127"/>
                <a:ea typeface="12롯데마트드림Bold" panose="02020603020101020101" pitchFamily="18" charset="-127"/>
                <a:cs typeface="Noto Sans CJK KR"/>
              </a:rPr>
              <a:t>입사 후 포부</a:t>
            </a:r>
            <a:endParaRPr lang="ko-KR" altLang="ko-KR" sz="1400" kern="100" dirty="0">
              <a:effectLst/>
              <a:latin typeface="12롯데마트드림Bold" panose="02020603020101020101" pitchFamily="18" charset="-127"/>
              <a:ea typeface="12롯데마트드림Bold" panose="02020603020101020101" pitchFamily="18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818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3239</TotalTime>
  <Words>74</Words>
  <Application>Microsoft Office PowerPoint</Application>
  <PresentationFormat>와이드스크린</PresentationFormat>
  <Paragraphs>58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Arial</vt:lpstr>
      <vt:lpstr>맑은 고딕</vt:lpstr>
      <vt:lpstr>12롯데마트드림Bold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blog.naver.com/wooseokjin</dc:title>
  <dc:creator>woo seokjin</dc:creator>
  <cp:lastModifiedBy>커리어39</cp:lastModifiedBy>
  <cp:revision>41</cp:revision>
  <dcterms:created xsi:type="dcterms:W3CDTF">2022-02-20T02:23:48Z</dcterms:created>
  <dcterms:modified xsi:type="dcterms:W3CDTF">2022-04-11T07:57:06Z</dcterms:modified>
</cp:coreProperties>
</file>